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67" r:id="rId3"/>
    <p:sldId id="263" r:id="rId4"/>
    <p:sldId id="265" r:id="rId5"/>
    <p:sldId id="260" r:id="rId6"/>
    <p:sldId id="266" r:id="rId7"/>
    <p:sldId id="259" r:id="rId8"/>
    <p:sldId id="280" r:id="rId9"/>
    <p:sldId id="264" r:id="rId10"/>
    <p:sldId id="269" r:id="rId11"/>
    <p:sldId id="271" r:id="rId12"/>
    <p:sldId id="273" r:id="rId13"/>
    <p:sldId id="272" r:id="rId14"/>
    <p:sldId id="277" r:id="rId15"/>
    <p:sldId id="282" r:id="rId16"/>
    <p:sldId id="285" r:id="rId17"/>
    <p:sldId id="274" r:id="rId18"/>
    <p:sldId id="275" r:id="rId19"/>
    <p:sldId id="276" r:id="rId20"/>
    <p:sldId id="284" r:id="rId21"/>
    <p:sldId id="288" r:id="rId22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CC"/>
    <a:srgbClr val="F5FEBE"/>
    <a:srgbClr val="FFFFFF"/>
    <a:srgbClr val="FFFF99"/>
    <a:srgbClr val="FF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B0BB0-FFF5-47BB-BD4E-4F19E55374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E29AF-6EE3-4FB2-A296-DAB4B1E736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D951D-9891-424D-8F03-3C040044BA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32110-76B0-4D9D-8CB7-886F61D64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0FD03-EDBE-438A-A1A9-958C88EED1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AA9CF-E390-4379-9D7C-8288D73E8E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DE2E-2BC6-4CF4-9030-A437EE88B3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F6F69-3F12-49D6-8834-AEF5EC715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17E6E-1459-46B6-BA29-DF8188757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DC131-8DF5-4538-A233-02E77A5455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ECA71F7-223B-4A00-AA8C-C150736EDE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B423607-393C-4C75-AAD4-4C6E0CFFD2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gif"/><Relationship Id="rId2" Type="http://schemas.openxmlformats.org/officeDocument/2006/relationships/audio" Target="file:///C:\Users\&#1052;&#1072;&#1088;&#1080;&#1103;\Documents\&#1082;&#1086;&#1086;&#1088;&#1076;&#1080;&#1085;&#1072;&#1090;&#1085;&#1072;&#1103;%20&#1087;&#1083;&#1086;&#1089;&#1082;&#1086;&#1089;&#1090;&#1100;%206%20&#1082;&#1083;&#1072;&#1089;&#1089;\&#1055;&#1088;&#1077;&#1079;&#1077;&#1085;&#1090;&#1072;&#1094;&#1080;&#1103;\&#1055;&#1077;&#1089;&#1077;&#1085;&#1082;&#1072;%20&#1054;%20&#1051;&#1077;&#1090;&#1077;.mp3" TargetMode="External"/><Relationship Id="rId1" Type="http://schemas.microsoft.com/office/2007/relationships/media" Target="file:///C:\Users\&#1052;&#1072;&#1088;&#1080;&#1103;\Documents\&#1082;&#1086;&#1086;&#1088;&#1076;&#1080;&#1085;&#1072;&#1090;&#1085;&#1072;&#1103;%20&#1087;&#1083;&#1086;&#1089;&#1082;&#1086;&#1089;&#1090;&#1100;%206%20&#1082;&#1083;&#1072;&#1089;&#1089;\&#1055;&#1088;&#1077;&#1079;&#1077;&#1085;&#1090;&#1072;&#1094;&#1080;&#1103;\&#1055;&#1077;&#1089;&#1077;&#1085;&#1082;&#1072;%20&#1054;%20&#1051;&#1077;&#1090;&#1077;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Оксана\Рабочий стол\Новая папка (2)\matematika_carica_nau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1517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8215370" cy="15716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Координатная плоскость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7884" y="3357562"/>
            <a:ext cx="2143140" cy="17859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 класс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/>
              <a:t>1 вариант</a:t>
            </a:r>
          </a:p>
          <a:p>
            <a:pPr algn="just"/>
            <a:r>
              <a:rPr lang="ru-RU" sz="2400" dirty="0" smtClean="0"/>
              <a:t>(4;-1),(6;-2),(2;-3),(-10;4),(-3;2),(1;5),</a:t>
            </a:r>
          </a:p>
          <a:p>
            <a:pPr algn="just"/>
            <a:r>
              <a:rPr lang="ru-RU" sz="2400" dirty="0" smtClean="0"/>
              <a:t>(7;3),(6;-2),(-10;4),(-6;6),(-10;6),(-12;8),</a:t>
            </a:r>
          </a:p>
          <a:p>
            <a:pPr algn="just"/>
            <a:r>
              <a:rPr lang="ru-RU" sz="2400" dirty="0" smtClean="0"/>
              <a:t>(-10;4), глаз (4;2)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4143380"/>
            <a:ext cx="6715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/>
              <a:t>3 вариант</a:t>
            </a:r>
          </a:p>
          <a:p>
            <a:r>
              <a:rPr lang="ru-RU" sz="2400" dirty="0" smtClean="0"/>
              <a:t>(–2;7),(–3;7),(–3;6),(–6;5),(–6;3),(–4;4), </a:t>
            </a:r>
          </a:p>
          <a:p>
            <a:r>
              <a:rPr lang="ru-RU" sz="2400" dirty="0" smtClean="0"/>
              <a:t>(–4;0),(–2;0),(–2;–5),(–1;–5),(–1;–1),(3;–1),</a:t>
            </a:r>
          </a:p>
          <a:p>
            <a:r>
              <a:rPr lang="ru-RU" sz="2400" dirty="0" smtClean="0"/>
              <a:t> (4;–2),(4;–5),(5;–5),(5;-1),(6;1),(6;–1),(7;–1), (7;2),(3;4),(2;2),(0;4),(–2;2),(–2;7),глаз: (–4;5)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071678"/>
            <a:ext cx="6357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/>
              <a:t>2 вариант</a:t>
            </a:r>
          </a:p>
          <a:p>
            <a:r>
              <a:rPr lang="ru-RU" sz="2400" dirty="0" smtClean="0"/>
              <a:t>(3;3),(0;3),(-2;2),(-5;2),(-7;4),(-8;3),(-7;1),</a:t>
            </a:r>
          </a:p>
          <a:p>
            <a:r>
              <a:rPr lang="ru-RU" sz="2400" dirty="0" smtClean="0"/>
              <a:t>(-8;-1),(-7;-2),(-5;0),(-1;-2),(0;-4),(2;-4), </a:t>
            </a:r>
          </a:p>
          <a:p>
            <a:r>
              <a:rPr lang="ru-RU" sz="2400" dirty="0" smtClean="0"/>
              <a:t>(3;-2),(5;-2),(7;0),(5;2),(3;3),(2;4),(-3;4),</a:t>
            </a:r>
          </a:p>
          <a:p>
            <a:r>
              <a:rPr lang="ru-RU" sz="2400" dirty="0" smtClean="0"/>
              <a:t> (-4;2), глаз (5;0)</a:t>
            </a:r>
          </a:p>
          <a:p>
            <a:pPr algn="just"/>
            <a:endParaRPr lang="ru-RU" sz="2400" dirty="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858016" y="857232"/>
            <a:ext cx="1857388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Проверка 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929454" y="2857496"/>
            <a:ext cx="1857388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Проверка 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7000892" y="4643446"/>
            <a:ext cx="1857388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Проверка 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Управляющая кнопка: далее 9">
            <a:hlinkClick r:id="rId5" action="ppaction://hlinksldjump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ForwardNex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2296364" y="3509206"/>
            <a:ext cx="6696000" cy="1588"/>
          </a:xfrm>
          <a:prstGeom prst="line">
            <a:avLst/>
          </a:prstGeom>
          <a:ln w="444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0" y="3429000"/>
            <a:ext cx="900115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114379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5009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8581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7255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92974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8693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00131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585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0728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300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-714400" y="3500450"/>
            <a:ext cx="7000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-99934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-135653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-171372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07091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-242810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-278529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-314248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0" y="2142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0" y="55721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0" y="66437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929190" y="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У</a:t>
            </a:r>
            <a:endParaRPr lang="ru-RU" sz="4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8501090" y="257174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Х</a:t>
            </a:r>
            <a:endParaRPr lang="ru-RU" sz="44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5429256" y="314324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786446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21507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57226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92945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835821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00102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64383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286644" y="3357562"/>
            <a:ext cx="285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286380" y="285749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928662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-12</a:t>
            </a:r>
            <a:endParaRPr lang="ru-RU" sz="2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00034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-13</a:t>
            </a:r>
            <a:endParaRPr lang="ru-RU" sz="2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286380" y="71435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286380" y="107916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286380" y="142873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286380" y="178592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286380" y="214311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286380" y="250030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286380" y="36478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21467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3571868" y="3365185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92905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28624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64343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00062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5143504" y="3571876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357290" y="3357562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-11</a:t>
            </a:r>
            <a:endParaRPr lang="ru-RU" sz="2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714480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-10</a:t>
            </a:r>
            <a:endParaRPr lang="ru-RU" sz="26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2143108" y="3365185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-9</a:t>
            </a:r>
            <a:endParaRPr lang="ru-RU" sz="26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250029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285748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5143504" y="607220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5143504" y="571501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5143504" y="535782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143504" y="500063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143504" y="464344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5143504" y="428625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5143504" y="3929066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120" name="Овал 119"/>
          <p:cNvSpPr/>
          <p:nvPr/>
        </p:nvSpPr>
        <p:spPr>
          <a:xfrm>
            <a:off x="7000892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4429124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2000232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6286512" y="44291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7715272" y="40719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7143768" y="4643446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8072462" y="22859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857884" y="15716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7" name="Прямая соединительная линия 146"/>
          <p:cNvCxnSpPr>
            <a:stCxn id="145" idx="5"/>
            <a:endCxn id="144" idx="1"/>
          </p:cNvCxnSpPr>
          <p:nvPr/>
        </p:nvCxnSpPr>
        <p:spPr>
          <a:xfrm rot="16200000" flipH="1">
            <a:off x="6790911" y="1004441"/>
            <a:ext cx="562838" cy="20630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>
            <a:stCxn id="144" idx="4"/>
            <a:endCxn id="142" idx="0"/>
          </p:cNvCxnSpPr>
          <p:nvPr/>
        </p:nvCxnSpPr>
        <p:spPr>
          <a:xfrm rot="5400000">
            <a:off x="7215206" y="3107529"/>
            <a:ext cx="1571636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>
            <a:stCxn id="142" idx="3"/>
            <a:endCxn id="143" idx="7"/>
          </p:cNvCxnSpPr>
          <p:nvPr/>
        </p:nvCxnSpPr>
        <p:spPr>
          <a:xfrm rot="5400000">
            <a:off x="7326696" y="4254870"/>
            <a:ext cx="419962" cy="4199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>
            <a:stCxn id="120" idx="6"/>
            <a:endCxn id="142" idx="1"/>
          </p:cNvCxnSpPr>
          <p:nvPr/>
        </p:nvCxnSpPr>
        <p:spPr>
          <a:xfrm>
            <a:off x="7215206" y="3821909"/>
            <a:ext cx="531452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>
            <a:stCxn id="141" idx="6"/>
            <a:endCxn id="143" idx="1"/>
          </p:cNvCxnSpPr>
          <p:nvPr/>
        </p:nvCxnSpPr>
        <p:spPr>
          <a:xfrm>
            <a:off x="6500826" y="4536289"/>
            <a:ext cx="674328" cy="1385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>
            <a:stCxn id="145" idx="2"/>
            <a:endCxn id="122" idx="7"/>
          </p:cNvCxnSpPr>
          <p:nvPr/>
        </p:nvCxnSpPr>
        <p:spPr>
          <a:xfrm rot="10800000" flipV="1">
            <a:off x="4612052" y="1678768"/>
            <a:ext cx="1245832" cy="9957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140" idx="5"/>
            <a:endCxn id="122" idx="2"/>
          </p:cNvCxnSpPr>
          <p:nvPr/>
        </p:nvCxnSpPr>
        <p:spPr>
          <a:xfrm rot="16200000" flipH="1">
            <a:off x="2986838" y="1308052"/>
            <a:ext cx="638609" cy="22459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>
            <a:stCxn id="140" idx="5"/>
            <a:endCxn id="141" idx="1"/>
          </p:cNvCxnSpPr>
          <p:nvPr/>
        </p:nvCxnSpPr>
        <p:spPr>
          <a:xfrm rot="16200000" flipH="1">
            <a:off x="3076135" y="1218755"/>
            <a:ext cx="2348788" cy="41347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Овал 169"/>
          <p:cNvSpPr/>
          <p:nvPr/>
        </p:nvSpPr>
        <p:spPr>
          <a:xfrm>
            <a:off x="1285852" y="5000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2000232" y="12144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3428992" y="12144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6" name="Прямая соединительная линия 175"/>
          <p:cNvCxnSpPr>
            <a:stCxn id="140" idx="6"/>
            <a:endCxn id="172" idx="3"/>
          </p:cNvCxnSpPr>
          <p:nvPr/>
        </p:nvCxnSpPr>
        <p:spPr>
          <a:xfrm flipV="1">
            <a:off x="2214546" y="1397350"/>
            <a:ext cx="1245832" cy="6386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>
            <a:stCxn id="170" idx="5"/>
            <a:endCxn id="140" idx="1"/>
          </p:cNvCxnSpPr>
          <p:nvPr/>
        </p:nvCxnSpPr>
        <p:spPr>
          <a:xfrm rot="16200000" flipH="1">
            <a:off x="1111590" y="1040160"/>
            <a:ext cx="1277218" cy="56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>
            <a:stCxn id="170" idx="5"/>
            <a:endCxn id="171" idx="1"/>
          </p:cNvCxnSpPr>
          <p:nvPr/>
        </p:nvCxnSpPr>
        <p:spPr>
          <a:xfrm rot="16200000" flipH="1">
            <a:off x="1468780" y="682970"/>
            <a:ext cx="562838" cy="56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>
            <a:stCxn id="171" idx="6"/>
            <a:endCxn id="172" idx="2"/>
          </p:cNvCxnSpPr>
          <p:nvPr/>
        </p:nvCxnSpPr>
        <p:spPr>
          <a:xfrm>
            <a:off x="2214546" y="1321579"/>
            <a:ext cx="121444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Овал 185"/>
          <p:cNvSpPr/>
          <p:nvPr/>
        </p:nvSpPr>
        <p:spPr>
          <a:xfrm>
            <a:off x="7000892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Управляющая кнопка: назад 187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BackPrevious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1224794" y="3509206"/>
            <a:ext cx="6696000" cy="1588"/>
          </a:xfrm>
          <a:prstGeom prst="line">
            <a:avLst/>
          </a:prstGeom>
          <a:ln w="444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0" y="3429000"/>
            <a:ext cx="900115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21536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5009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8581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7255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92974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8693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00131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585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0728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300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-714400" y="3500450"/>
            <a:ext cx="7000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-99934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-135653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-171372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07091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-242810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-278529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-314248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0" y="2142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0" y="55721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0" y="66437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000496" y="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У</a:t>
            </a:r>
            <a:endParaRPr lang="ru-RU" sz="4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8501090" y="257174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Х</a:t>
            </a:r>
            <a:endParaRPr lang="ru-RU" sz="44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4286248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78631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14350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50069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85788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64383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9</a:t>
            </a:r>
            <a:endParaRPr lang="ru-RU" sz="2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28664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92945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57226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6215074" y="3357562"/>
            <a:ext cx="285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214810" y="285749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286776" y="3357562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11</a:t>
            </a:r>
            <a:endParaRPr lang="ru-RU" sz="2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85814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10</a:t>
            </a:r>
            <a:endParaRPr lang="ru-RU" sz="2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214810" y="71435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214810" y="107916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14810" y="142873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4214810" y="178592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214810" y="214311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250030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214810" y="36478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14310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500298" y="3365185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85748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286116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43306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4000496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4143372" y="3571876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214282" y="3357562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-11</a:t>
            </a:r>
            <a:endParaRPr lang="ru-RU" sz="2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42910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-10</a:t>
            </a:r>
            <a:endParaRPr lang="ru-RU" sz="26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142976" y="3365185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-9</a:t>
            </a:r>
            <a:endParaRPr lang="ru-RU" sz="26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42872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178591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143372" y="607220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143372" y="571501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143372" y="535782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143372" y="500063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4143372" y="464344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4143372" y="428625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143372" y="3929066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119" name="Овал 118"/>
          <p:cNvSpPr/>
          <p:nvPr/>
        </p:nvSpPr>
        <p:spPr>
          <a:xfrm>
            <a:off x="4143372" y="40719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643174" y="335756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2000232" y="40719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1643042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2000232" y="300037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1571604" y="22859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2000232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2714612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3786182" y="257174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4500562" y="22859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5572132" y="22859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6286512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7000892" y="335756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6215074" y="40719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5572132" y="407194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5143504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4429124" y="47863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6286512" y="328612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3428992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5143504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5" name="Прямая соединительная линия 164"/>
          <p:cNvCxnSpPr>
            <a:stCxn id="146" idx="6"/>
            <a:endCxn id="147" idx="2"/>
          </p:cNvCxnSpPr>
          <p:nvPr/>
        </p:nvCxnSpPr>
        <p:spPr>
          <a:xfrm>
            <a:off x="4714876" y="2393149"/>
            <a:ext cx="85725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>
            <a:stCxn id="147" idx="6"/>
            <a:endCxn id="152" idx="1"/>
          </p:cNvCxnSpPr>
          <p:nvPr/>
        </p:nvCxnSpPr>
        <p:spPr>
          <a:xfrm>
            <a:off x="5786446" y="2393149"/>
            <a:ext cx="531452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>
            <a:stCxn id="152" idx="5"/>
            <a:endCxn id="153" idx="0"/>
          </p:cNvCxnSpPr>
          <p:nvPr/>
        </p:nvCxnSpPr>
        <p:spPr>
          <a:xfrm rot="16200000" flipH="1">
            <a:off x="6523018" y="2772531"/>
            <a:ext cx="531452" cy="6386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>
            <a:stCxn id="153" idx="4"/>
            <a:endCxn id="154" idx="7"/>
          </p:cNvCxnSpPr>
          <p:nvPr/>
        </p:nvCxnSpPr>
        <p:spPr>
          <a:xfrm rot="5400000">
            <a:off x="6487300" y="3482579"/>
            <a:ext cx="531452" cy="7100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>
            <a:stCxn id="154" idx="2"/>
            <a:endCxn id="155" idx="6"/>
          </p:cNvCxnSpPr>
          <p:nvPr/>
        </p:nvCxnSpPr>
        <p:spPr>
          <a:xfrm rot="10800000">
            <a:off x="5786446" y="4179099"/>
            <a:ext cx="42862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>
            <a:stCxn id="155" idx="3"/>
            <a:endCxn id="156" idx="7"/>
          </p:cNvCxnSpPr>
          <p:nvPr/>
        </p:nvCxnSpPr>
        <p:spPr>
          <a:xfrm rot="5400000">
            <a:off x="5183556" y="4397746"/>
            <a:ext cx="562838" cy="27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>
            <a:stCxn id="156" idx="2"/>
            <a:endCxn id="157" idx="6"/>
          </p:cNvCxnSpPr>
          <p:nvPr/>
        </p:nvCxnSpPr>
        <p:spPr>
          <a:xfrm rot="10800000">
            <a:off x="4643438" y="4893479"/>
            <a:ext cx="5000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>
            <a:stCxn id="119" idx="4"/>
            <a:endCxn id="117" idx="2"/>
          </p:cNvCxnSpPr>
          <p:nvPr/>
        </p:nvCxnSpPr>
        <p:spPr>
          <a:xfrm rot="16200000" flipH="1">
            <a:off x="4129324" y="4407460"/>
            <a:ext cx="492443" cy="250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>
            <a:stCxn id="118" idx="1"/>
            <a:endCxn id="120" idx="5"/>
          </p:cNvCxnSpPr>
          <p:nvPr/>
        </p:nvCxnSpPr>
        <p:spPr>
          <a:xfrm rot="10800000">
            <a:off x="2826102" y="3540490"/>
            <a:ext cx="1317270" cy="6347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>
            <a:stCxn id="120" idx="3"/>
            <a:endCxn id="122" idx="7"/>
          </p:cNvCxnSpPr>
          <p:nvPr/>
        </p:nvCxnSpPr>
        <p:spPr>
          <a:xfrm rot="5400000">
            <a:off x="2147441" y="3576209"/>
            <a:ext cx="562838" cy="491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>
            <a:stCxn id="140" idx="4"/>
            <a:endCxn id="122" idx="1"/>
          </p:cNvCxnSpPr>
          <p:nvPr/>
        </p:nvCxnSpPr>
        <p:spPr>
          <a:xfrm rot="16200000" flipH="1">
            <a:off x="1768058" y="3839768"/>
            <a:ext cx="245700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>
            <a:stCxn id="141" idx="4"/>
            <a:endCxn id="100" idx="1"/>
          </p:cNvCxnSpPr>
          <p:nvPr/>
        </p:nvCxnSpPr>
        <p:spPr>
          <a:xfrm rot="5400000">
            <a:off x="1752105" y="3248500"/>
            <a:ext cx="389098" cy="3214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>
            <a:stCxn id="142" idx="4"/>
            <a:endCxn id="141" idx="1"/>
          </p:cNvCxnSpPr>
          <p:nvPr/>
        </p:nvCxnSpPr>
        <p:spPr>
          <a:xfrm rot="16200000" flipH="1">
            <a:off x="1589463" y="2589603"/>
            <a:ext cx="531452" cy="3528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>
            <a:stCxn id="142" idx="7"/>
            <a:endCxn id="143" idx="3"/>
          </p:cNvCxnSpPr>
          <p:nvPr/>
        </p:nvCxnSpPr>
        <p:spPr>
          <a:xfrm rot="5400000" flipH="1" flipV="1">
            <a:off x="1790251" y="2076011"/>
            <a:ext cx="205648" cy="27708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>
            <a:stCxn id="143" idx="5"/>
            <a:endCxn id="144" idx="1"/>
          </p:cNvCxnSpPr>
          <p:nvPr/>
        </p:nvCxnSpPr>
        <p:spPr>
          <a:xfrm rot="16200000" flipH="1">
            <a:off x="2183160" y="2111730"/>
            <a:ext cx="562838" cy="5628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>
            <a:stCxn id="144" idx="6"/>
            <a:endCxn id="145" idx="3"/>
          </p:cNvCxnSpPr>
          <p:nvPr/>
        </p:nvCxnSpPr>
        <p:spPr>
          <a:xfrm>
            <a:off x="2928926" y="2750339"/>
            <a:ext cx="888642" cy="43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>
            <a:stCxn id="146" idx="2"/>
            <a:endCxn id="145" idx="6"/>
          </p:cNvCxnSpPr>
          <p:nvPr/>
        </p:nvCxnSpPr>
        <p:spPr>
          <a:xfrm rot="10800000" flipV="1">
            <a:off x="4000496" y="2393149"/>
            <a:ext cx="500066" cy="2857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>
            <a:stCxn id="144" idx="0"/>
            <a:endCxn id="162" idx="3"/>
          </p:cNvCxnSpPr>
          <p:nvPr/>
        </p:nvCxnSpPr>
        <p:spPr>
          <a:xfrm rot="5400000" flipH="1" flipV="1">
            <a:off x="2875347" y="2058152"/>
            <a:ext cx="531452" cy="6386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>
            <a:stCxn id="162" idx="6"/>
            <a:endCxn id="163" idx="2"/>
          </p:cNvCxnSpPr>
          <p:nvPr/>
        </p:nvCxnSpPr>
        <p:spPr>
          <a:xfrm>
            <a:off x="3643306" y="2035959"/>
            <a:ext cx="150019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>
            <a:stCxn id="163" idx="6"/>
            <a:endCxn id="147" idx="1"/>
          </p:cNvCxnSpPr>
          <p:nvPr/>
        </p:nvCxnSpPr>
        <p:spPr>
          <a:xfrm>
            <a:off x="5357818" y="2035959"/>
            <a:ext cx="245700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Управляющая кнопка: назад 205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BackPrevious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1224794" y="3509206"/>
            <a:ext cx="6696000" cy="1588"/>
          </a:xfrm>
          <a:prstGeom prst="line">
            <a:avLst/>
          </a:prstGeom>
          <a:ln w="444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0" y="3429000"/>
            <a:ext cx="900115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21536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5009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8581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7255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92974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8693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00131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585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0728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300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-714400" y="3500450"/>
            <a:ext cx="7000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-99934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-135653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-171372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07091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-242810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-278529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-314248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0" y="2142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0" y="55721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0" y="66437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000496" y="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У</a:t>
            </a:r>
            <a:endParaRPr lang="ru-RU" sz="4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8501090" y="257174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Х</a:t>
            </a:r>
            <a:endParaRPr lang="ru-RU" sz="44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4286248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78631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14350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50069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85788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64383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9</a:t>
            </a:r>
            <a:endParaRPr lang="ru-RU" sz="2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28664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92945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57226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6215074" y="3357562"/>
            <a:ext cx="285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214810" y="285749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286776" y="3357562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11</a:t>
            </a:r>
            <a:endParaRPr lang="ru-RU" sz="2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85814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10</a:t>
            </a:r>
            <a:endParaRPr lang="ru-RU" sz="2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214810" y="71435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214810" y="107916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14810" y="142873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4214810" y="178592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214810" y="214311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250030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214810" y="36478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14310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500298" y="3365185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85748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286116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43306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4000496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4143372" y="3571876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214282" y="3357562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-11</a:t>
            </a:r>
            <a:endParaRPr lang="ru-RU" sz="2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42910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-10</a:t>
            </a:r>
            <a:endParaRPr lang="ru-RU" sz="26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142976" y="3365185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-9</a:t>
            </a:r>
            <a:endParaRPr lang="ru-RU" sz="26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42872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178591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143372" y="607220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143372" y="571501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143372" y="535782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143372" y="500063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4143372" y="464344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4143372" y="428625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143372" y="3929066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119" name="Овал 118"/>
          <p:cNvSpPr/>
          <p:nvPr/>
        </p:nvSpPr>
        <p:spPr>
          <a:xfrm>
            <a:off x="4143372" y="51435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3786182" y="328612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3786182" y="51435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2357422" y="228599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3000364" y="328612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3071802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2357422" y="15716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3428992" y="12144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3428992" y="8572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3786182" y="85723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4143372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5572132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5929322" y="400050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5929322" y="51435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6286512" y="51435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7000892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7000892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6286512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6643702" y="300037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6643702" y="371475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5572132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5214942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4429124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3786182" y="264318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3071802" y="15716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7" name="Прямая соединительная линия 166"/>
          <p:cNvCxnSpPr>
            <a:stCxn id="146" idx="2"/>
            <a:endCxn id="145" idx="6"/>
          </p:cNvCxnSpPr>
          <p:nvPr/>
        </p:nvCxnSpPr>
        <p:spPr>
          <a:xfrm rot="10800000">
            <a:off x="3643306" y="964389"/>
            <a:ext cx="14287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>
            <a:stCxn id="145" idx="4"/>
            <a:endCxn id="144" idx="0"/>
          </p:cNvCxnSpPr>
          <p:nvPr/>
        </p:nvCxnSpPr>
        <p:spPr>
          <a:xfrm rot="5400000">
            <a:off x="3464711" y="1142984"/>
            <a:ext cx="14287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>
            <a:stCxn id="144" idx="2"/>
            <a:endCxn id="143" idx="7"/>
          </p:cNvCxnSpPr>
          <p:nvPr/>
        </p:nvCxnSpPr>
        <p:spPr>
          <a:xfrm rot="10800000" flipV="1">
            <a:off x="2540350" y="1321578"/>
            <a:ext cx="888642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>
            <a:stCxn id="143" idx="4"/>
            <a:endCxn id="140" idx="0"/>
          </p:cNvCxnSpPr>
          <p:nvPr/>
        </p:nvCxnSpPr>
        <p:spPr>
          <a:xfrm rot="5400000">
            <a:off x="2214546" y="2035959"/>
            <a:ext cx="5000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>
            <a:stCxn id="140" idx="6"/>
            <a:endCxn id="142" idx="3"/>
          </p:cNvCxnSpPr>
          <p:nvPr/>
        </p:nvCxnSpPr>
        <p:spPr>
          <a:xfrm flipV="1">
            <a:off x="2571736" y="2111730"/>
            <a:ext cx="531452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>
            <a:stCxn id="142" idx="4"/>
            <a:endCxn id="141" idx="7"/>
          </p:cNvCxnSpPr>
          <p:nvPr/>
        </p:nvCxnSpPr>
        <p:spPr>
          <a:xfrm rot="16200000" flipH="1">
            <a:off x="2593928" y="2728146"/>
            <a:ext cx="1174394" cy="43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>
            <a:stCxn id="141" idx="6"/>
            <a:endCxn id="120" idx="2"/>
          </p:cNvCxnSpPr>
          <p:nvPr/>
        </p:nvCxnSpPr>
        <p:spPr>
          <a:xfrm>
            <a:off x="3214678" y="3393281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>
            <a:endCxn id="122" idx="0"/>
          </p:cNvCxnSpPr>
          <p:nvPr/>
        </p:nvCxnSpPr>
        <p:spPr>
          <a:xfrm rot="16200000" flipH="1">
            <a:off x="3089662" y="4339835"/>
            <a:ext cx="1571634" cy="357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>
            <a:stCxn id="122" idx="6"/>
            <a:endCxn id="119" idx="2"/>
          </p:cNvCxnSpPr>
          <p:nvPr/>
        </p:nvCxnSpPr>
        <p:spPr>
          <a:xfrm>
            <a:off x="4000496" y="5250669"/>
            <a:ext cx="14287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>
            <a:endCxn id="147" idx="4"/>
          </p:cNvCxnSpPr>
          <p:nvPr/>
        </p:nvCxnSpPr>
        <p:spPr>
          <a:xfrm rot="5400000" flipH="1" flipV="1">
            <a:off x="3625446" y="4518430"/>
            <a:ext cx="1214446" cy="357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>
            <a:stCxn id="147" idx="6"/>
            <a:endCxn id="152" idx="3"/>
          </p:cNvCxnSpPr>
          <p:nvPr/>
        </p:nvCxnSpPr>
        <p:spPr>
          <a:xfrm>
            <a:off x="4357686" y="3821909"/>
            <a:ext cx="1245832" cy="43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>
            <a:stCxn id="152" idx="5"/>
            <a:endCxn id="153" idx="1"/>
          </p:cNvCxnSpPr>
          <p:nvPr/>
        </p:nvCxnSpPr>
        <p:spPr>
          <a:xfrm rot="16200000" flipH="1">
            <a:off x="5755060" y="3826242"/>
            <a:ext cx="205648" cy="2056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>
            <a:stCxn id="153" idx="4"/>
            <a:endCxn id="154" idx="0"/>
          </p:cNvCxnSpPr>
          <p:nvPr/>
        </p:nvCxnSpPr>
        <p:spPr>
          <a:xfrm rot="5400000">
            <a:off x="5572132" y="4679165"/>
            <a:ext cx="92869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>
            <a:stCxn id="154" idx="6"/>
            <a:endCxn id="155" idx="2"/>
          </p:cNvCxnSpPr>
          <p:nvPr/>
        </p:nvCxnSpPr>
        <p:spPr>
          <a:xfrm>
            <a:off x="6143636" y="5250669"/>
            <a:ext cx="14287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>
            <a:stCxn id="158" idx="4"/>
            <a:endCxn id="155" idx="0"/>
          </p:cNvCxnSpPr>
          <p:nvPr/>
        </p:nvCxnSpPr>
        <p:spPr>
          <a:xfrm rot="5400000">
            <a:off x="5786446" y="4536289"/>
            <a:ext cx="121444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>
            <a:stCxn id="158" idx="6"/>
            <a:endCxn id="159" idx="2"/>
          </p:cNvCxnSpPr>
          <p:nvPr/>
        </p:nvCxnSpPr>
        <p:spPr>
          <a:xfrm flipV="1">
            <a:off x="6500826" y="3107529"/>
            <a:ext cx="142876" cy="714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>
            <a:stCxn id="159" idx="4"/>
            <a:endCxn id="160" idx="0"/>
          </p:cNvCxnSpPr>
          <p:nvPr/>
        </p:nvCxnSpPr>
        <p:spPr>
          <a:xfrm rot="5400000">
            <a:off x="6500826" y="3464719"/>
            <a:ext cx="50006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>
            <a:stCxn id="160" idx="6"/>
            <a:endCxn id="157" idx="2"/>
          </p:cNvCxnSpPr>
          <p:nvPr/>
        </p:nvCxnSpPr>
        <p:spPr>
          <a:xfrm>
            <a:off x="6858016" y="3821909"/>
            <a:ext cx="14287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>
            <a:stCxn id="157" idx="0"/>
            <a:endCxn id="156" idx="4"/>
          </p:cNvCxnSpPr>
          <p:nvPr/>
        </p:nvCxnSpPr>
        <p:spPr>
          <a:xfrm rot="5400000" flipH="1" flipV="1">
            <a:off x="6679421" y="3286124"/>
            <a:ext cx="85725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>
            <a:stCxn id="156" idx="1"/>
            <a:endCxn id="161" idx="6"/>
          </p:cNvCxnSpPr>
          <p:nvPr/>
        </p:nvCxnSpPr>
        <p:spPr>
          <a:xfrm rot="16200000" flipV="1">
            <a:off x="6090058" y="1732348"/>
            <a:ext cx="638609" cy="12458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>
            <a:stCxn id="161" idx="3"/>
            <a:endCxn id="162" idx="0"/>
          </p:cNvCxnSpPr>
          <p:nvPr/>
        </p:nvCxnSpPr>
        <p:spPr>
          <a:xfrm rot="5400000">
            <a:off x="5197083" y="2236747"/>
            <a:ext cx="531452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единительная линия 225"/>
          <p:cNvCxnSpPr>
            <a:stCxn id="162" idx="0"/>
            <a:endCxn id="163" idx="5"/>
          </p:cNvCxnSpPr>
          <p:nvPr/>
        </p:nvCxnSpPr>
        <p:spPr>
          <a:xfrm rot="16200000" flipV="1">
            <a:off x="4701350" y="2022432"/>
            <a:ext cx="531452" cy="7100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единительная линия 227"/>
          <p:cNvCxnSpPr>
            <a:stCxn id="72" idx="0"/>
            <a:endCxn id="164" idx="0"/>
          </p:cNvCxnSpPr>
          <p:nvPr/>
        </p:nvCxnSpPr>
        <p:spPr>
          <a:xfrm rot="16200000" flipH="1" flipV="1">
            <a:off x="3911199" y="2125256"/>
            <a:ext cx="500066" cy="5357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>
            <a:stCxn id="146" idx="4"/>
            <a:endCxn id="164" idx="0"/>
          </p:cNvCxnSpPr>
          <p:nvPr/>
        </p:nvCxnSpPr>
        <p:spPr>
          <a:xfrm rot="5400000">
            <a:off x="3107521" y="1857364"/>
            <a:ext cx="1571636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Управляющая кнопка: назад 233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BackPrevious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20000" y="2520000"/>
            <a:ext cx="79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Физкультминутка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Песенка О Лете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57950" y="6000768"/>
            <a:ext cx="571504" cy="571504"/>
          </a:xfrm>
          <a:prstGeom prst="rect">
            <a:avLst/>
          </a:prstGeom>
        </p:spPr>
      </p:pic>
      <p:pic>
        <p:nvPicPr>
          <p:cNvPr id="1027" name="Picture 3" descr="C:\Documents and Settings\Оксана\Рабочий стол\Новая папка (2)\0001-001-Pravila-povedenija-v-lesu.jpg"/>
          <p:cNvPicPr>
            <a:picLocks noChangeAspect="1" noChangeArrowheads="1"/>
          </p:cNvPicPr>
          <p:nvPr/>
        </p:nvPicPr>
        <p:blipFill>
          <a:blip r:embed="rId5"/>
          <a:srcRect l="2778" t="2469" r="2777" b="2469"/>
          <a:stretch>
            <a:fillRect/>
          </a:stretch>
        </p:blipFill>
        <p:spPr bwMode="auto">
          <a:xfrm>
            <a:off x="5286380" y="714356"/>
            <a:ext cx="3312125" cy="250033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1472" y="428604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Дети утром рано встали,</a:t>
            </a:r>
          </a:p>
          <a:p>
            <a:pPr algn="ctr"/>
            <a:r>
              <a:rPr lang="ru-RU" sz="2400" dirty="0" smtClean="0"/>
              <a:t> За грибами в лес пошли. </a:t>
            </a:r>
          </a:p>
          <a:p>
            <a:pPr algn="ctr"/>
            <a:r>
              <a:rPr lang="ru-RU" sz="2400" dirty="0" smtClean="0"/>
              <a:t> Приседали, приседали,</a:t>
            </a:r>
          </a:p>
          <a:p>
            <a:pPr algn="ctr"/>
            <a:r>
              <a:rPr lang="ru-RU" sz="2400" dirty="0" smtClean="0"/>
              <a:t> Белый гриб в траве нашли. </a:t>
            </a:r>
          </a:p>
          <a:p>
            <a:pPr algn="ctr"/>
            <a:r>
              <a:rPr lang="ru-RU" sz="2400" dirty="0" smtClean="0"/>
              <a:t> На пеньке растут опята,</a:t>
            </a:r>
          </a:p>
          <a:p>
            <a:pPr algn="ctr"/>
            <a:r>
              <a:rPr lang="ru-RU" sz="2400" dirty="0" smtClean="0"/>
              <a:t> Наклонитесь к ним, ребята,</a:t>
            </a:r>
          </a:p>
          <a:p>
            <a:pPr algn="ctr"/>
            <a:r>
              <a:rPr lang="ru-RU" sz="2400" dirty="0" smtClean="0"/>
              <a:t> Наклоняйся, раз-два-три,</a:t>
            </a:r>
          </a:p>
          <a:p>
            <a:pPr algn="ctr"/>
            <a:r>
              <a:rPr lang="ru-RU" sz="2400" dirty="0" smtClean="0"/>
              <a:t> И в лукошко набери! </a:t>
            </a:r>
          </a:p>
          <a:p>
            <a:pPr algn="ctr"/>
            <a:r>
              <a:rPr lang="ru-RU" sz="2400" dirty="0" smtClean="0"/>
              <a:t> Вон на дереве орех.</a:t>
            </a:r>
          </a:p>
          <a:p>
            <a:pPr algn="ctr"/>
            <a:r>
              <a:rPr lang="ru-RU" sz="2400" dirty="0" smtClean="0"/>
              <a:t> Кто подпрыгнет выше всех? </a:t>
            </a:r>
          </a:p>
          <a:p>
            <a:pPr algn="ctr"/>
            <a:r>
              <a:rPr lang="ru-RU" sz="2400" dirty="0" smtClean="0"/>
              <a:t> Если хочешь дотянуться,</a:t>
            </a:r>
          </a:p>
          <a:p>
            <a:pPr algn="ctr"/>
            <a:r>
              <a:rPr lang="ru-RU" sz="2400" dirty="0" smtClean="0"/>
              <a:t> Надо сильно потянуться. </a:t>
            </a:r>
          </a:p>
          <a:p>
            <a:pPr algn="ctr"/>
            <a:r>
              <a:rPr lang="ru-RU" sz="2400" dirty="0" smtClean="0"/>
              <a:t> Три часа в лесу бродили,</a:t>
            </a:r>
          </a:p>
          <a:p>
            <a:pPr algn="ctr"/>
            <a:r>
              <a:rPr lang="ru-RU" sz="2400" dirty="0" smtClean="0"/>
              <a:t> Все тропинки исходили. </a:t>
            </a:r>
          </a:p>
          <a:p>
            <a:pPr algn="ctr"/>
            <a:r>
              <a:rPr lang="ru-RU" sz="2400" dirty="0" smtClean="0"/>
              <a:t> Утомил всех долгий путь —</a:t>
            </a:r>
          </a:p>
          <a:p>
            <a:pPr algn="ctr"/>
            <a:r>
              <a:rPr lang="ru-RU" sz="2400" dirty="0" smtClean="0"/>
              <a:t> Дети сели отдохнуть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C:\Documents and Settings\Оксана\Рабочий стол\Новая папка (2)\1542253-fa3dd4dfd382514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357694"/>
            <a:ext cx="1625247" cy="1571636"/>
          </a:xfrm>
          <a:prstGeom prst="rect">
            <a:avLst/>
          </a:prstGeom>
          <a:noFill/>
        </p:spPr>
      </p:pic>
      <p:pic>
        <p:nvPicPr>
          <p:cNvPr id="1028" name="Picture 4" descr="C:\Documents and Settings\Оксана\Рабочий стол\Новая папка (2)\0012-013-Fizkultminutka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6" y="4000504"/>
            <a:ext cx="1643074" cy="2062058"/>
          </a:xfrm>
          <a:prstGeom prst="rect">
            <a:avLst/>
          </a:prstGeom>
          <a:noFill/>
        </p:spPr>
      </p:pic>
      <p:pic>
        <p:nvPicPr>
          <p:cNvPr id="1029" name="Picture 5" descr="C:\Documents and Settings\Оксана\Рабочий стол\Новая папка (2)\0012-013-Fizkultminutka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7429520" y="4000504"/>
            <a:ext cx="153691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20000" y="2520000"/>
            <a:ext cx="79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Дорисуйте картинку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85793"/>
            <a:ext cx="8242081" cy="2246770"/>
          </a:xfrm>
          <a:prstGeom prst="rect">
            <a:avLst/>
          </a:prstGeom>
          <a:solidFill>
            <a:srgbClr val="FFFFCC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eaLnBrk="1" hangingPunct="1">
              <a:buFont typeface="Arial" pitchFamily="34" charset="0"/>
              <a:buChar char="•"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Нарисуйте картинку по координатам;</a:t>
            </a:r>
          </a:p>
          <a:p>
            <a:pPr marL="182563" indent="-182563" algn="just" eaLnBrk="1" hangingPunct="1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постройте точки, симметричные построенным   точкам относительно оси ординат;</a:t>
            </a:r>
          </a:p>
          <a:p>
            <a:pPr algn="just" eaLnBrk="1" hangingPunct="1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запишите координаты построенных точек.</a:t>
            </a:r>
            <a:endParaRPr lang="ru-RU" sz="2800" b="1" cap="none" spc="50" dirty="0">
              <a:ln w="11430"/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714752"/>
            <a:ext cx="7786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dirty="0" smtClean="0"/>
              <a:t>(0;4),(4;6),(7;3),(6;-1), (0;-5)</a:t>
            </a:r>
            <a:endParaRPr lang="ru-RU" sz="44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858016" y="4786322"/>
            <a:ext cx="1857388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Проверка 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ForwardNex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1224794" y="3509206"/>
            <a:ext cx="6696000" cy="1588"/>
          </a:xfrm>
          <a:prstGeom prst="line">
            <a:avLst/>
          </a:prstGeom>
          <a:ln w="444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0" y="3429000"/>
            <a:ext cx="900115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21536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5009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8581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7255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92974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8693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00131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585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07288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3007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-714400" y="3500450"/>
            <a:ext cx="70009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-99934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-135653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-171372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07091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-242810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-278529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-314248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0" y="2142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0" y="557214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0" y="664371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4000496" y="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У</a:t>
            </a:r>
            <a:endParaRPr lang="ru-RU" sz="4400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8501090" y="257174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Х</a:t>
            </a:r>
            <a:endParaRPr lang="ru-RU" sz="44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4286248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78631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14350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50069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85788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64383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9</a:t>
            </a:r>
            <a:endParaRPr lang="ru-RU" sz="26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28664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92945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572264" y="3357562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6215074" y="3357562"/>
            <a:ext cx="285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214810" y="285749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</a:t>
            </a:r>
            <a:endParaRPr lang="ru-RU" sz="2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8286776" y="3357562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11</a:t>
            </a:r>
            <a:endParaRPr lang="ru-RU" sz="2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785814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10</a:t>
            </a:r>
            <a:endParaRPr lang="ru-RU" sz="2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214810" y="71435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7</a:t>
            </a:r>
            <a:endParaRPr lang="ru-RU" sz="2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214810" y="107916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6</a:t>
            </a:r>
            <a:endParaRPr lang="ru-RU" sz="26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14810" y="142873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5</a:t>
            </a:r>
            <a:endParaRPr lang="ru-RU" sz="2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4214810" y="178592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4</a:t>
            </a:r>
            <a:endParaRPr lang="ru-RU" sz="2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214810" y="214311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3</a:t>
            </a:r>
            <a:endParaRPr lang="ru-RU" sz="2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2500306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2</a:t>
            </a:r>
            <a:endParaRPr lang="ru-RU" sz="2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214810" y="364789"/>
            <a:ext cx="4286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8</a:t>
            </a:r>
            <a:endParaRPr lang="ru-RU" sz="2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14310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500298" y="3365185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285748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286116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643306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4000496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4143372" y="3571876"/>
            <a:ext cx="64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</a:t>
            </a:r>
            <a:endParaRPr lang="ru-RU" sz="26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214282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-11</a:t>
            </a:r>
            <a:endParaRPr lang="ru-RU" sz="26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42910" y="3357562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-10</a:t>
            </a:r>
            <a:endParaRPr lang="ru-RU" sz="26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142976" y="3365185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-9</a:t>
            </a:r>
            <a:endParaRPr lang="ru-RU" sz="26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1428728" y="3357562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1785918" y="3357562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143372" y="607220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-8</a:t>
            </a:r>
            <a:endParaRPr lang="ru-RU" sz="26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143372" y="571501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-7</a:t>
            </a:r>
            <a:endParaRPr lang="ru-RU" sz="26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143372" y="535782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-6</a:t>
            </a:r>
            <a:endParaRPr lang="ru-RU" sz="26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143372" y="500063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-5</a:t>
            </a:r>
            <a:endParaRPr lang="ru-RU" sz="26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4143372" y="4643446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-4</a:t>
            </a:r>
            <a:endParaRPr lang="ru-RU" sz="26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4143372" y="4286256"/>
            <a:ext cx="7143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-3</a:t>
            </a:r>
            <a:endParaRPr lang="ru-RU" sz="2600" b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4143372" y="3929066"/>
            <a:ext cx="571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/>
              <a:t>-2</a:t>
            </a:r>
            <a:endParaRPr lang="ru-RU" sz="2600" b="1" dirty="0"/>
          </a:p>
        </p:txBody>
      </p:sp>
      <p:sp>
        <p:nvSpPr>
          <p:cNvPr id="119" name="Овал 118"/>
          <p:cNvSpPr/>
          <p:nvPr/>
        </p:nvSpPr>
        <p:spPr>
          <a:xfrm>
            <a:off x="4500562" y="514351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6643702" y="364331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7000892" y="2214554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5929322" y="121442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4500562" y="1928802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2357422" y="3714752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1928794" y="2285992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3000364" y="1142984"/>
            <a:ext cx="214314" cy="214314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7" name="Прямая соединительная линия 146"/>
          <p:cNvCxnSpPr>
            <a:stCxn id="141" idx="7"/>
            <a:endCxn id="140" idx="2"/>
          </p:cNvCxnSpPr>
          <p:nvPr/>
        </p:nvCxnSpPr>
        <p:spPr>
          <a:xfrm rot="5400000" flipH="1" flipV="1">
            <a:off x="4987102" y="1017968"/>
            <a:ext cx="638609" cy="12458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stCxn id="140" idx="5"/>
            <a:endCxn id="122" idx="1"/>
          </p:cNvCxnSpPr>
          <p:nvPr/>
        </p:nvCxnSpPr>
        <p:spPr>
          <a:xfrm rot="16200000" flipH="1">
            <a:off x="6147969" y="1361631"/>
            <a:ext cx="848590" cy="9200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>
            <a:stCxn id="122" idx="4"/>
            <a:endCxn id="120" idx="7"/>
          </p:cNvCxnSpPr>
          <p:nvPr/>
        </p:nvCxnSpPr>
        <p:spPr>
          <a:xfrm rot="5400000">
            <a:off x="6344424" y="2911075"/>
            <a:ext cx="1245832" cy="28141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>
            <a:stCxn id="120" idx="4"/>
            <a:endCxn id="119" idx="7"/>
          </p:cNvCxnSpPr>
          <p:nvPr/>
        </p:nvCxnSpPr>
        <p:spPr>
          <a:xfrm rot="5400000">
            <a:off x="5058540" y="3482579"/>
            <a:ext cx="1317270" cy="20673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>
            <a:stCxn id="119" idx="2"/>
            <a:endCxn id="143" idx="5"/>
          </p:cNvCxnSpPr>
          <p:nvPr/>
        </p:nvCxnSpPr>
        <p:spPr>
          <a:xfrm rot="10800000">
            <a:off x="2540350" y="3897681"/>
            <a:ext cx="1960212" cy="13529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>
            <a:stCxn id="143" idx="1"/>
            <a:endCxn id="144" idx="4"/>
          </p:cNvCxnSpPr>
          <p:nvPr/>
        </p:nvCxnSpPr>
        <p:spPr>
          <a:xfrm rot="16200000" flipV="1">
            <a:off x="1589464" y="2946793"/>
            <a:ext cx="1245832" cy="35285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>
            <a:stCxn id="144" idx="0"/>
            <a:endCxn id="145" idx="3"/>
          </p:cNvCxnSpPr>
          <p:nvPr/>
        </p:nvCxnSpPr>
        <p:spPr>
          <a:xfrm rot="5400000" flipH="1" flipV="1">
            <a:off x="2053810" y="1308053"/>
            <a:ext cx="960080" cy="9957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>
            <a:stCxn id="145" idx="6"/>
            <a:endCxn id="141" idx="2"/>
          </p:cNvCxnSpPr>
          <p:nvPr/>
        </p:nvCxnSpPr>
        <p:spPr>
          <a:xfrm>
            <a:off x="3214678" y="1250141"/>
            <a:ext cx="1285884" cy="7858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Прямоугольник 167"/>
          <p:cNvSpPr/>
          <p:nvPr/>
        </p:nvSpPr>
        <p:spPr>
          <a:xfrm>
            <a:off x="2214546" y="571480"/>
            <a:ext cx="972000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(-4;6)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57224" y="2214554"/>
            <a:ext cx="972000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(-7;3)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428728" y="4000504"/>
            <a:ext cx="1143008" cy="43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(-6;-1)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2" name="Управляющая кнопка: назад 151">
            <a:hlinkClick r:id="rId2" action="ppaction://hlinksldjump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BackPrevious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2" grpId="0" animBg="1"/>
      <p:bldP spid="140" grpId="0" animBg="1"/>
      <p:bldP spid="141" grpId="0" animBg="1"/>
      <p:bldP spid="143" grpId="0" animBg="1"/>
      <p:bldP spid="144" grpId="0" animBg="1"/>
      <p:bldP spid="145" grpId="0" animBg="1"/>
      <p:bldP spid="168" grpId="0" animBg="1"/>
      <p:bldP spid="142" grpId="0" animBg="1"/>
      <p:bldP spid="1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20000" y="2520000"/>
            <a:ext cx="7920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Самостоятельная работа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9999" y="2520000"/>
            <a:ext cx="79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Разгадайте кроссворд</a:t>
            </a:r>
            <a:endParaRPr lang="ru-RU" sz="5400" b="1" cap="none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20000" y="2520000"/>
            <a:ext cx="79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Домашнее задание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857628"/>
            <a:ext cx="824208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2800" b="1" cap="none" spc="50" dirty="0" smtClean="0">
                <a:ln w="11430"/>
              </a:rPr>
              <a:t>Придумать и нарисовать на координатной плоскости картинку, записать координаты точек в порядке их соединения.</a:t>
            </a:r>
            <a:endParaRPr lang="ru-RU" sz="2800" b="1" cap="none" spc="50" dirty="0">
              <a:ln w="1143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Оксана\Рабочий стол\Новая папка (2)\36722b31-b8bb-4222-8ac2-57d99e821e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9272" y="1161562"/>
            <a:ext cx="2196000" cy="2196000"/>
          </a:xfrm>
          <a:prstGeom prst="rect">
            <a:avLst/>
          </a:prstGeom>
          <a:noFill/>
        </p:spPr>
      </p:pic>
      <p:pic>
        <p:nvPicPr>
          <p:cNvPr id="1028" name="Picture 4" descr="C:\Documents and Settings\Оксана\Рабочий стол\Новая папка (2)\fd43559f-50b3-4ebb-89fc-7962cc0c2406.gif.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876206"/>
            <a:ext cx="2196000" cy="2196000"/>
          </a:xfrm>
          <a:prstGeom prst="rect">
            <a:avLst/>
          </a:prstGeom>
          <a:noFill/>
        </p:spPr>
      </p:pic>
      <p:pic>
        <p:nvPicPr>
          <p:cNvPr id="1029" name="Picture 5" descr="C:\Documents and Settings\Оксана\Рабочий стол\Новая папка (2)\a_082316d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894628"/>
            <a:ext cx="2196000" cy="21775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3504" y="338608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Отличное настроение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610072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Грустно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614364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Скучно</a:t>
            </a:r>
            <a:endParaRPr lang="ru-RU" sz="2000" b="1" dirty="0"/>
          </a:p>
        </p:txBody>
      </p:sp>
      <p:pic>
        <p:nvPicPr>
          <p:cNvPr id="1030" name="Picture 6" descr="C:\Documents and Settings\Оксана\Рабочий стол\Новая папка (2)\x_dd02af4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5836" y="1214422"/>
            <a:ext cx="2190280" cy="2196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57224" y="3386080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Хорошее настроение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14290"/>
            <a:ext cx="820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Ваше мнение об уроке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сьмиугольник 4"/>
          <p:cNvSpPr/>
          <p:nvPr/>
        </p:nvSpPr>
        <p:spPr>
          <a:xfrm>
            <a:off x="1000100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п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0" name="Восьмиугольник 39"/>
          <p:cNvSpPr/>
          <p:nvPr/>
        </p:nvSpPr>
        <p:spPr>
          <a:xfrm>
            <a:off x="1460794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е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1" name="Восьмиугольник 40"/>
          <p:cNvSpPr/>
          <p:nvPr/>
        </p:nvSpPr>
        <p:spPr>
          <a:xfrm>
            <a:off x="1928794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2" name="Восьмиугольник 41"/>
          <p:cNvSpPr/>
          <p:nvPr/>
        </p:nvSpPr>
        <p:spPr>
          <a:xfrm>
            <a:off x="238948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п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3" name="Восьмиугольник 42"/>
          <p:cNvSpPr/>
          <p:nvPr/>
        </p:nvSpPr>
        <p:spPr>
          <a:xfrm>
            <a:off x="285748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е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4" name="Восьмиугольник 43"/>
          <p:cNvSpPr/>
          <p:nvPr/>
        </p:nvSpPr>
        <p:spPr>
          <a:xfrm>
            <a:off x="3318182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" name="Восьмиугольник 44"/>
          <p:cNvSpPr/>
          <p:nvPr/>
        </p:nvSpPr>
        <p:spPr>
          <a:xfrm>
            <a:off x="3786182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д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6" name="Восьмиугольник 45"/>
          <p:cNvSpPr/>
          <p:nvPr/>
        </p:nvSpPr>
        <p:spPr>
          <a:xfrm>
            <a:off x="428624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7" name="Восьмиугольник 46"/>
          <p:cNvSpPr/>
          <p:nvPr/>
        </p:nvSpPr>
        <p:spPr>
          <a:xfrm>
            <a:off x="4746942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8" name="Восьмиугольник 47"/>
          <p:cNvSpPr/>
          <p:nvPr/>
        </p:nvSpPr>
        <p:spPr>
          <a:xfrm>
            <a:off x="524700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у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9" name="Восьмиугольник 48"/>
          <p:cNvSpPr/>
          <p:nvPr/>
        </p:nvSpPr>
        <p:spPr>
          <a:xfrm>
            <a:off x="571500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л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8" name="Восьмиугольник 67"/>
          <p:cNvSpPr/>
          <p:nvPr/>
        </p:nvSpPr>
        <p:spPr>
          <a:xfrm>
            <a:off x="1460794" y="203230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9" name="Восьмиугольник 68"/>
          <p:cNvSpPr/>
          <p:nvPr/>
        </p:nvSpPr>
        <p:spPr>
          <a:xfrm>
            <a:off x="1460794" y="157161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т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0" name="Восьмиугольник 69"/>
          <p:cNvSpPr/>
          <p:nvPr/>
        </p:nvSpPr>
        <p:spPr>
          <a:xfrm>
            <a:off x="1460794" y="603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ч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1" name="Восьмиугольник 70"/>
          <p:cNvSpPr/>
          <p:nvPr/>
        </p:nvSpPr>
        <p:spPr>
          <a:xfrm>
            <a:off x="7604462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2" name="Восьмиугольник 71"/>
          <p:cNvSpPr/>
          <p:nvPr/>
        </p:nvSpPr>
        <p:spPr>
          <a:xfrm>
            <a:off x="714376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3" name="Восьмиугольник 72"/>
          <p:cNvSpPr/>
          <p:nvPr/>
        </p:nvSpPr>
        <p:spPr>
          <a:xfrm>
            <a:off x="6675768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4" name="Восьмиугольник 73"/>
          <p:cNvSpPr/>
          <p:nvPr/>
        </p:nvSpPr>
        <p:spPr>
          <a:xfrm>
            <a:off x="6215074" y="107154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я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5" name="Восьмиугольник 74"/>
          <p:cNvSpPr/>
          <p:nvPr/>
        </p:nvSpPr>
        <p:spPr>
          <a:xfrm>
            <a:off x="2389488" y="3071810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6" name="Восьмиугольник 75"/>
          <p:cNvSpPr/>
          <p:nvPr/>
        </p:nvSpPr>
        <p:spPr>
          <a:xfrm>
            <a:off x="2389488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7" name="Восьмиугольник 76"/>
          <p:cNvSpPr/>
          <p:nvPr/>
        </p:nvSpPr>
        <p:spPr>
          <a:xfrm>
            <a:off x="2389488" y="2071678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я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8" name="Восьмиугольник 77"/>
          <p:cNvSpPr/>
          <p:nvPr/>
        </p:nvSpPr>
        <p:spPr>
          <a:xfrm>
            <a:off x="2389488" y="157161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9" name="Восьмиугольник 78"/>
          <p:cNvSpPr/>
          <p:nvPr/>
        </p:nvSpPr>
        <p:spPr>
          <a:xfrm>
            <a:off x="1460794" y="300037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е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0" name="Восьмиугольник 79"/>
          <p:cNvSpPr/>
          <p:nvPr/>
        </p:nvSpPr>
        <p:spPr>
          <a:xfrm>
            <a:off x="1460794" y="250030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1" name="Восьмиугольник 80"/>
          <p:cNvSpPr/>
          <p:nvPr/>
        </p:nvSpPr>
        <p:spPr>
          <a:xfrm>
            <a:off x="2389488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2" name="Восьмиугольник 81"/>
          <p:cNvSpPr/>
          <p:nvPr/>
        </p:nvSpPr>
        <p:spPr>
          <a:xfrm>
            <a:off x="5247008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3" name="Восьмиугольник 82"/>
          <p:cNvSpPr/>
          <p:nvPr/>
        </p:nvSpPr>
        <p:spPr>
          <a:xfrm>
            <a:off x="4746942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ц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4" name="Восьмиугольник 83"/>
          <p:cNvSpPr/>
          <p:nvPr/>
        </p:nvSpPr>
        <p:spPr>
          <a:xfrm>
            <a:off x="4286248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с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5" name="Восьмиугольник 84"/>
          <p:cNvSpPr/>
          <p:nvPr/>
        </p:nvSpPr>
        <p:spPr>
          <a:xfrm>
            <a:off x="3786182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б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6" name="Восьмиугольник 85"/>
          <p:cNvSpPr/>
          <p:nvPr/>
        </p:nvSpPr>
        <p:spPr>
          <a:xfrm>
            <a:off x="3318182" y="407194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7" name="Восьмиугольник 86"/>
          <p:cNvSpPr/>
          <p:nvPr/>
        </p:nvSpPr>
        <p:spPr>
          <a:xfrm>
            <a:off x="3318182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Восьмиугольник 87"/>
          <p:cNvSpPr/>
          <p:nvPr/>
        </p:nvSpPr>
        <p:spPr>
          <a:xfrm>
            <a:off x="3318182" y="3071810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л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Восьмиугольник 88"/>
          <p:cNvSpPr/>
          <p:nvPr/>
        </p:nvSpPr>
        <p:spPr>
          <a:xfrm>
            <a:off x="3318182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0" name="Восьмиугольник 89"/>
          <p:cNvSpPr/>
          <p:nvPr/>
        </p:nvSpPr>
        <p:spPr>
          <a:xfrm>
            <a:off x="3318182" y="2071678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ч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1" name="Восьмиугольник 90"/>
          <p:cNvSpPr/>
          <p:nvPr/>
        </p:nvSpPr>
        <p:spPr>
          <a:xfrm>
            <a:off x="3318182" y="157161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2" name="Восьмиугольник 91"/>
          <p:cNvSpPr/>
          <p:nvPr/>
        </p:nvSpPr>
        <p:spPr>
          <a:xfrm>
            <a:off x="6286512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т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3" name="Восьмиугольник 92"/>
          <p:cNvSpPr/>
          <p:nvPr/>
        </p:nvSpPr>
        <p:spPr>
          <a:xfrm>
            <a:off x="5786446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4" name="Восьмиугольник 93"/>
          <p:cNvSpPr/>
          <p:nvPr/>
        </p:nvSpPr>
        <p:spPr>
          <a:xfrm>
            <a:off x="5286380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5" name="Восьмиугольник 94"/>
          <p:cNvSpPr/>
          <p:nvPr/>
        </p:nvSpPr>
        <p:spPr>
          <a:xfrm>
            <a:off x="4786314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6" name="Восьмиугольник 95"/>
          <p:cNvSpPr/>
          <p:nvPr/>
        </p:nvSpPr>
        <p:spPr>
          <a:xfrm>
            <a:off x="4286248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д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7" name="Восьмиугольник 96"/>
          <p:cNvSpPr/>
          <p:nvPr/>
        </p:nvSpPr>
        <p:spPr>
          <a:xfrm>
            <a:off x="3786182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8" name="Восьмиугольник 97"/>
          <p:cNvSpPr/>
          <p:nvPr/>
        </p:nvSpPr>
        <p:spPr>
          <a:xfrm>
            <a:off x="6215074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с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9" name="Восьмиугольник 98"/>
          <p:cNvSpPr/>
          <p:nvPr/>
        </p:nvSpPr>
        <p:spPr>
          <a:xfrm>
            <a:off x="5715008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с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0" name="Восьмиугольник 99"/>
          <p:cNvSpPr/>
          <p:nvPr/>
        </p:nvSpPr>
        <p:spPr>
          <a:xfrm>
            <a:off x="4286248" y="4572008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е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1" name="Восьмиугольник 100"/>
          <p:cNvSpPr/>
          <p:nvPr/>
        </p:nvSpPr>
        <p:spPr>
          <a:xfrm>
            <a:off x="4286248" y="407194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в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5" name="Восьмиугольник 104"/>
          <p:cNvSpPr/>
          <p:nvPr/>
        </p:nvSpPr>
        <p:spPr>
          <a:xfrm>
            <a:off x="7604462" y="4572008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т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6" name="Восьмиугольник 105"/>
          <p:cNvSpPr/>
          <p:nvPr/>
        </p:nvSpPr>
        <p:spPr>
          <a:xfrm>
            <a:off x="7604462" y="507207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ы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7" name="Восьмиугольник 106"/>
          <p:cNvSpPr/>
          <p:nvPr/>
        </p:nvSpPr>
        <p:spPr>
          <a:xfrm>
            <a:off x="7604462" y="407194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а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8" name="Восьмиугольник 107"/>
          <p:cNvSpPr/>
          <p:nvPr/>
        </p:nvSpPr>
        <p:spPr>
          <a:xfrm>
            <a:off x="7604462" y="3571876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н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9" name="Восьмиугольник 108"/>
          <p:cNvSpPr/>
          <p:nvPr/>
        </p:nvSpPr>
        <p:spPr>
          <a:xfrm>
            <a:off x="7604462" y="3071810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и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0" name="Восьмиугольник 109"/>
          <p:cNvSpPr/>
          <p:nvPr/>
        </p:nvSpPr>
        <p:spPr>
          <a:xfrm>
            <a:off x="7604462" y="2571744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д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1" name="Восьмиугольник 110"/>
          <p:cNvSpPr/>
          <p:nvPr/>
        </p:nvSpPr>
        <p:spPr>
          <a:xfrm>
            <a:off x="7604462" y="2071678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2" name="Восьмиугольник 111"/>
          <p:cNvSpPr/>
          <p:nvPr/>
        </p:nvSpPr>
        <p:spPr>
          <a:xfrm>
            <a:off x="7604462" y="1571612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3" name="Восьмиугольник 112"/>
          <p:cNvSpPr/>
          <p:nvPr/>
        </p:nvSpPr>
        <p:spPr>
          <a:xfrm>
            <a:off x="7604462" y="571480"/>
            <a:ext cx="468000" cy="468000"/>
          </a:xfrm>
          <a:prstGeom prst="octagon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5" name="Стрелка вниз 114"/>
          <p:cNvSpPr/>
          <p:nvPr/>
        </p:nvSpPr>
        <p:spPr>
          <a:xfrm>
            <a:off x="1357290" y="142852"/>
            <a:ext cx="648000" cy="504000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7" name="Стрелка вниз 116"/>
          <p:cNvSpPr/>
          <p:nvPr/>
        </p:nvSpPr>
        <p:spPr>
          <a:xfrm>
            <a:off x="2285984" y="642942"/>
            <a:ext cx="642942" cy="50004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5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8" name="Стрелка вниз 117"/>
          <p:cNvSpPr/>
          <p:nvPr/>
        </p:nvSpPr>
        <p:spPr>
          <a:xfrm>
            <a:off x="3214678" y="642942"/>
            <a:ext cx="642942" cy="50004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6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9" name="Стрелка вниз 118"/>
          <p:cNvSpPr/>
          <p:nvPr/>
        </p:nvSpPr>
        <p:spPr>
          <a:xfrm>
            <a:off x="7500958" y="142876"/>
            <a:ext cx="642942" cy="50004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7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0" name="Стрелка вниз 119"/>
          <p:cNvSpPr/>
          <p:nvPr/>
        </p:nvSpPr>
        <p:spPr>
          <a:xfrm>
            <a:off x="4214810" y="3143248"/>
            <a:ext cx="642942" cy="500042"/>
          </a:xfrm>
          <a:prstGeom prst="down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8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1" name="Стрелка вправо 120"/>
          <p:cNvSpPr/>
          <p:nvPr/>
        </p:nvSpPr>
        <p:spPr>
          <a:xfrm>
            <a:off x="639538" y="928670"/>
            <a:ext cx="432000" cy="714380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2" name="Стрелка вправо 121"/>
          <p:cNvSpPr/>
          <p:nvPr/>
        </p:nvSpPr>
        <p:spPr>
          <a:xfrm>
            <a:off x="2928926" y="2428868"/>
            <a:ext cx="432000" cy="714380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2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3" name="Стрелка вправо 122"/>
          <p:cNvSpPr/>
          <p:nvPr/>
        </p:nvSpPr>
        <p:spPr>
          <a:xfrm>
            <a:off x="2928926" y="3500438"/>
            <a:ext cx="432000" cy="714380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3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85720" y="5429264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Arial Black" pitchFamily="34" charset="0"/>
              </a:rPr>
              <a:t>Как располагаются координатные прямые Х и У на плоскости?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14282" y="5429264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Координатную прямую Х называют ось  ………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14282" y="5429264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Координатную прямую У называют ось  ………..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85720" y="542926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На сколько четвертей делят координатные прямые плоскость?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42844" y="5429264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Под каким углом пересекаются координатные прямые?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14282" y="542926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Как называется точка пересечения координатных прямых?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85720" y="5357826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Как называют пару чисел, определяющих положение точки на плоскости?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85720" y="5286388"/>
            <a:ext cx="73581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Сколько чисел нужно указать, чтобы задать положение точки на координатной плоскости?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02" name="Управляющая кнопка: далее 101">
            <a:hlinkClick r:id="" action="ppaction://hlinkshowjump?jump=nextslide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ForwardNex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500"/>
                            </p:stCondLst>
                            <p:childTnLst>
                              <p:par>
                                <p:cTn id="2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000"/>
                            </p:stCondLst>
                            <p:childTnLst>
                              <p:par>
                                <p:cTn id="2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3500"/>
                            </p:stCondLst>
                            <p:childTnLst>
                              <p:par>
                                <p:cTn id="2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2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"/>
                            </p:stCondLst>
                            <p:childTnLst>
                              <p:par>
                                <p:cTn id="2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500"/>
                            </p:stCondLst>
                            <p:childTnLst>
                              <p:par>
                                <p:cTn id="2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000"/>
                            </p:stCondLst>
                            <p:childTnLst>
                              <p:par>
                                <p:cTn id="2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3500"/>
                            </p:stCondLst>
                            <p:childTnLst>
                              <p:par>
                                <p:cTn id="2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4000"/>
                            </p:stCondLst>
                            <p:childTnLst>
                              <p:par>
                                <p:cTn id="2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4500"/>
                            </p:stCondLst>
                            <p:childTnLst>
                              <p:par>
                                <p:cTn id="2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0"/>
                            </p:stCondLst>
                            <p:childTnLst>
                              <p:par>
                                <p:cTn id="28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</p:childTnLst>
        </p:cTn>
      </p:par>
    </p:tnLst>
    <p:bldLst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5" grpId="0"/>
      <p:bldP spid="125" grpId="1"/>
      <p:bldP spid="127" grpId="0"/>
      <p:bldP spid="127" grpId="1"/>
      <p:bldP spid="128" grpId="0"/>
      <p:bldP spid="128" grpId="1"/>
      <p:bldP spid="129" grpId="0"/>
      <p:bldP spid="129" grpId="1"/>
      <p:bldP spid="130" grpId="0"/>
      <p:bldP spid="130" grpId="1"/>
      <p:bldP spid="131" grpId="0" build="allAtOnce"/>
      <p:bldP spid="131" grpId="1" build="allAtOnce"/>
      <p:bldP spid="132" grpId="0"/>
      <p:bldP spid="132" grpId="1"/>
      <p:bldP spid="133" grpId="0"/>
      <p:bldP spid="1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9999" y="2520000"/>
            <a:ext cx="79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Игра «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Кукарямба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1224756" y="3509169"/>
            <a:ext cx="6696075" cy="1588"/>
          </a:xfrm>
          <a:prstGeom prst="line">
            <a:avLst/>
          </a:prstGeom>
          <a:ln w="444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0" y="3429000"/>
            <a:ext cx="9001125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215357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500982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858169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7254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929732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86919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644107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00129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4715669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072857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30044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786607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27832" y="3429794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0644" y="3429794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-286543" y="3429794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-715169" y="3501232"/>
            <a:ext cx="7000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-999331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-1356518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-171370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070893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-2428081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-2785268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>
            <a:off x="-3142456" y="3428206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0" y="30718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0" y="271462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0" y="23574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0" y="20002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0" y="164306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0" y="128587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0" y="9286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0" y="5715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0" y="2143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0" y="37861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0" y="414337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0" y="450056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0" y="48577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0" y="5214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0" y="557212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0" y="59293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0" y="62865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0" y="66436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4" name="TextBox 147"/>
          <p:cNvSpPr txBox="1">
            <a:spLocks noChangeArrowheads="1"/>
          </p:cNvSpPr>
          <p:nvPr/>
        </p:nvSpPr>
        <p:spPr bwMode="auto">
          <a:xfrm>
            <a:off x="4000500" y="0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У</a:t>
            </a:r>
          </a:p>
        </p:txBody>
      </p:sp>
      <p:sp>
        <p:nvSpPr>
          <p:cNvPr id="2095" name="TextBox 148"/>
          <p:cNvSpPr txBox="1">
            <a:spLocks noChangeArrowheads="1"/>
          </p:cNvSpPr>
          <p:nvPr/>
        </p:nvSpPr>
        <p:spPr bwMode="auto">
          <a:xfrm>
            <a:off x="8501063" y="2571750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Х</a:t>
            </a:r>
          </a:p>
        </p:txBody>
      </p:sp>
      <p:sp>
        <p:nvSpPr>
          <p:cNvPr id="2096" name="TextBox 149"/>
          <p:cNvSpPr txBox="1">
            <a:spLocks noChangeArrowheads="1"/>
          </p:cNvSpPr>
          <p:nvPr/>
        </p:nvSpPr>
        <p:spPr bwMode="auto">
          <a:xfrm>
            <a:off x="4286250" y="3214688"/>
            <a:ext cx="428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97" name="TextBox 150"/>
          <p:cNvSpPr txBox="1">
            <a:spLocks noChangeArrowheads="1"/>
          </p:cNvSpPr>
          <p:nvPr/>
        </p:nvSpPr>
        <p:spPr bwMode="auto">
          <a:xfrm>
            <a:off x="4786313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</a:t>
            </a:r>
          </a:p>
        </p:txBody>
      </p:sp>
      <p:sp>
        <p:nvSpPr>
          <p:cNvPr id="2098" name="TextBox 56"/>
          <p:cNvSpPr txBox="1">
            <a:spLocks noChangeArrowheads="1"/>
          </p:cNvSpPr>
          <p:nvPr/>
        </p:nvSpPr>
        <p:spPr bwMode="auto">
          <a:xfrm>
            <a:off x="5143500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2</a:t>
            </a:r>
          </a:p>
        </p:txBody>
      </p:sp>
      <p:sp>
        <p:nvSpPr>
          <p:cNvPr id="2099" name="TextBox 57"/>
          <p:cNvSpPr txBox="1">
            <a:spLocks noChangeArrowheads="1"/>
          </p:cNvSpPr>
          <p:nvPr/>
        </p:nvSpPr>
        <p:spPr bwMode="auto">
          <a:xfrm>
            <a:off x="5500688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3</a:t>
            </a:r>
          </a:p>
        </p:txBody>
      </p:sp>
      <p:sp>
        <p:nvSpPr>
          <p:cNvPr id="2100" name="TextBox 58"/>
          <p:cNvSpPr txBox="1">
            <a:spLocks noChangeArrowheads="1"/>
          </p:cNvSpPr>
          <p:nvPr/>
        </p:nvSpPr>
        <p:spPr bwMode="auto">
          <a:xfrm>
            <a:off x="5857875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4</a:t>
            </a:r>
          </a:p>
        </p:txBody>
      </p:sp>
      <p:sp>
        <p:nvSpPr>
          <p:cNvPr id="2101" name="TextBox 59"/>
          <p:cNvSpPr txBox="1">
            <a:spLocks noChangeArrowheads="1"/>
          </p:cNvSpPr>
          <p:nvPr/>
        </p:nvSpPr>
        <p:spPr bwMode="auto">
          <a:xfrm>
            <a:off x="7643813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9</a:t>
            </a:r>
          </a:p>
        </p:txBody>
      </p:sp>
      <p:sp>
        <p:nvSpPr>
          <p:cNvPr id="2102" name="TextBox 60"/>
          <p:cNvSpPr txBox="1">
            <a:spLocks noChangeArrowheads="1"/>
          </p:cNvSpPr>
          <p:nvPr/>
        </p:nvSpPr>
        <p:spPr bwMode="auto">
          <a:xfrm>
            <a:off x="7286625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8</a:t>
            </a:r>
          </a:p>
        </p:txBody>
      </p:sp>
      <p:sp>
        <p:nvSpPr>
          <p:cNvPr id="2103" name="TextBox 61"/>
          <p:cNvSpPr txBox="1">
            <a:spLocks noChangeArrowheads="1"/>
          </p:cNvSpPr>
          <p:nvPr/>
        </p:nvSpPr>
        <p:spPr bwMode="auto">
          <a:xfrm>
            <a:off x="6929438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7</a:t>
            </a:r>
          </a:p>
        </p:txBody>
      </p:sp>
      <p:sp>
        <p:nvSpPr>
          <p:cNvPr id="2104" name="TextBox 62"/>
          <p:cNvSpPr txBox="1">
            <a:spLocks noChangeArrowheads="1"/>
          </p:cNvSpPr>
          <p:nvPr/>
        </p:nvSpPr>
        <p:spPr bwMode="auto">
          <a:xfrm>
            <a:off x="6572250" y="3357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6</a:t>
            </a:r>
          </a:p>
        </p:txBody>
      </p:sp>
      <p:sp>
        <p:nvSpPr>
          <p:cNvPr id="2105" name="TextBox 63"/>
          <p:cNvSpPr txBox="1">
            <a:spLocks noChangeArrowheads="1"/>
          </p:cNvSpPr>
          <p:nvPr/>
        </p:nvSpPr>
        <p:spPr bwMode="auto">
          <a:xfrm>
            <a:off x="6215063" y="3357563"/>
            <a:ext cx="285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5</a:t>
            </a:r>
          </a:p>
        </p:txBody>
      </p:sp>
      <p:sp>
        <p:nvSpPr>
          <p:cNvPr id="2106" name="TextBox 64"/>
          <p:cNvSpPr txBox="1">
            <a:spLocks noChangeArrowheads="1"/>
          </p:cNvSpPr>
          <p:nvPr/>
        </p:nvSpPr>
        <p:spPr bwMode="auto">
          <a:xfrm>
            <a:off x="4214813" y="2857500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</a:t>
            </a:r>
          </a:p>
        </p:txBody>
      </p:sp>
      <p:sp>
        <p:nvSpPr>
          <p:cNvPr id="2107" name="TextBox 65"/>
          <p:cNvSpPr txBox="1">
            <a:spLocks noChangeArrowheads="1"/>
          </p:cNvSpPr>
          <p:nvPr/>
        </p:nvSpPr>
        <p:spPr bwMode="auto">
          <a:xfrm>
            <a:off x="8286750" y="3357563"/>
            <a:ext cx="642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11</a:t>
            </a:r>
          </a:p>
        </p:txBody>
      </p:sp>
      <p:sp>
        <p:nvSpPr>
          <p:cNvPr id="2108" name="TextBox 66"/>
          <p:cNvSpPr txBox="1">
            <a:spLocks noChangeArrowheads="1"/>
          </p:cNvSpPr>
          <p:nvPr/>
        </p:nvSpPr>
        <p:spPr bwMode="auto">
          <a:xfrm>
            <a:off x="7858125" y="33575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10</a:t>
            </a:r>
          </a:p>
        </p:txBody>
      </p:sp>
      <p:sp>
        <p:nvSpPr>
          <p:cNvPr id="2109" name="TextBox 67"/>
          <p:cNvSpPr txBox="1">
            <a:spLocks noChangeArrowheads="1"/>
          </p:cNvSpPr>
          <p:nvPr/>
        </p:nvSpPr>
        <p:spPr bwMode="auto">
          <a:xfrm>
            <a:off x="4214813" y="71437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7</a:t>
            </a:r>
          </a:p>
        </p:txBody>
      </p:sp>
      <p:sp>
        <p:nvSpPr>
          <p:cNvPr id="2110" name="TextBox 68"/>
          <p:cNvSpPr txBox="1">
            <a:spLocks noChangeArrowheads="1"/>
          </p:cNvSpPr>
          <p:nvPr/>
        </p:nvSpPr>
        <p:spPr bwMode="auto">
          <a:xfrm>
            <a:off x="4214813" y="1079500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6</a:t>
            </a:r>
          </a:p>
        </p:txBody>
      </p:sp>
      <p:sp>
        <p:nvSpPr>
          <p:cNvPr id="2111" name="TextBox 69"/>
          <p:cNvSpPr txBox="1">
            <a:spLocks noChangeArrowheads="1"/>
          </p:cNvSpPr>
          <p:nvPr/>
        </p:nvSpPr>
        <p:spPr bwMode="auto">
          <a:xfrm>
            <a:off x="4214813" y="1428750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5</a:t>
            </a:r>
          </a:p>
        </p:txBody>
      </p:sp>
      <p:sp>
        <p:nvSpPr>
          <p:cNvPr id="2112" name="TextBox 70"/>
          <p:cNvSpPr txBox="1">
            <a:spLocks noChangeArrowheads="1"/>
          </p:cNvSpPr>
          <p:nvPr/>
        </p:nvSpPr>
        <p:spPr bwMode="auto">
          <a:xfrm>
            <a:off x="4214813" y="1785938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4</a:t>
            </a:r>
          </a:p>
        </p:txBody>
      </p:sp>
      <p:sp>
        <p:nvSpPr>
          <p:cNvPr id="2113" name="TextBox 71"/>
          <p:cNvSpPr txBox="1">
            <a:spLocks noChangeArrowheads="1"/>
          </p:cNvSpPr>
          <p:nvPr/>
        </p:nvSpPr>
        <p:spPr bwMode="auto">
          <a:xfrm>
            <a:off x="4214813" y="21431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3</a:t>
            </a:r>
          </a:p>
        </p:txBody>
      </p:sp>
      <p:sp>
        <p:nvSpPr>
          <p:cNvPr id="2114" name="TextBox 72"/>
          <p:cNvSpPr txBox="1">
            <a:spLocks noChangeArrowheads="1"/>
          </p:cNvSpPr>
          <p:nvPr/>
        </p:nvSpPr>
        <p:spPr bwMode="auto">
          <a:xfrm>
            <a:off x="4214813" y="250031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2</a:t>
            </a:r>
          </a:p>
        </p:txBody>
      </p:sp>
      <p:sp>
        <p:nvSpPr>
          <p:cNvPr id="2115" name="TextBox 75"/>
          <p:cNvSpPr txBox="1">
            <a:spLocks noChangeArrowheads="1"/>
          </p:cNvSpPr>
          <p:nvPr/>
        </p:nvSpPr>
        <p:spPr bwMode="auto">
          <a:xfrm>
            <a:off x="4214813" y="3651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8</a:t>
            </a:r>
          </a:p>
        </p:txBody>
      </p:sp>
      <p:sp>
        <p:nvSpPr>
          <p:cNvPr id="2116" name="TextBox 77"/>
          <p:cNvSpPr txBox="1">
            <a:spLocks noChangeArrowheads="1"/>
          </p:cNvSpPr>
          <p:nvPr/>
        </p:nvSpPr>
        <p:spPr bwMode="auto">
          <a:xfrm>
            <a:off x="2143125" y="33575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-6</a:t>
            </a:r>
          </a:p>
        </p:txBody>
      </p:sp>
      <p:sp>
        <p:nvSpPr>
          <p:cNvPr id="2117" name="TextBox 79"/>
          <p:cNvSpPr txBox="1">
            <a:spLocks noChangeArrowheads="1"/>
          </p:cNvSpPr>
          <p:nvPr/>
        </p:nvSpPr>
        <p:spPr bwMode="auto">
          <a:xfrm>
            <a:off x="2500313" y="3365500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-5</a:t>
            </a:r>
          </a:p>
        </p:txBody>
      </p:sp>
      <p:sp>
        <p:nvSpPr>
          <p:cNvPr id="2118" name="TextBox 81"/>
          <p:cNvSpPr txBox="1">
            <a:spLocks noChangeArrowheads="1"/>
          </p:cNvSpPr>
          <p:nvPr/>
        </p:nvSpPr>
        <p:spPr bwMode="auto">
          <a:xfrm>
            <a:off x="2857500" y="3357563"/>
            <a:ext cx="500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-4</a:t>
            </a:r>
          </a:p>
        </p:txBody>
      </p:sp>
      <p:sp>
        <p:nvSpPr>
          <p:cNvPr id="2119" name="TextBox 83"/>
          <p:cNvSpPr txBox="1">
            <a:spLocks noChangeArrowheads="1"/>
          </p:cNvSpPr>
          <p:nvPr/>
        </p:nvSpPr>
        <p:spPr bwMode="auto">
          <a:xfrm>
            <a:off x="3286125" y="3357563"/>
            <a:ext cx="500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-3</a:t>
            </a:r>
          </a:p>
        </p:txBody>
      </p:sp>
      <p:sp>
        <p:nvSpPr>
          <p:cNvPr id="2120" name="TextBox 85"/>
          <p:cNvSpPr txBox="1">
            <a:spLocks noChangeArrowheads="1"/>
          </p:cNvSpPr>
          <p:nvPr/>
        </p:nvSpPr>
        <p:spPr bwMode="auto">
          <a:xfrm>
            <a:off x="3643313" y="33575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-2</a:t>
            </a:r>
          </a:p>
        </p:txBody>
      </p:sp>
      <p:sp>
        <p:nvSpPr>
          <p:cNvPr id="2121" name="TextBox 87"/>
          <p:cNvSpPr txBox="1">
            <a:spLocks noChangeArrowheads="1"/>
          </p:cNvSpPr>
          <p:nvPr/>
        </p:nvSpPr>
        <p:spPr bwMode="auto">
          <a:xfrm>
            <a:off x="4000500" y="33575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-1</a:t>
            </a:r>
          </a:p>
        </p:txBody>
      </p:sp>
      <p:sp>
        <p:nvSpPr>
          <p:cNvPr id="2122" name="TextBox 89"/>
          <p:cNvSpPr txBox="1">
            <a:spLocks noChangeArrowheads="1"/>
          </p:cNvSpPr>
          <p:nvPr/>
        </p:nvSpPr>
        <p:spPr bwMode="auto">
          <a:xfrm>
            <a:off x="4143375" y="3571875"/>
            <a:ext cx="642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-1</a:t>
            </a:r>
          </a:p>
        </p:txBody>
      </p:sp>
      <p:sp>
        <p:nvSpPr>
          <p:cNvPr id="2123" name="TextBox 91"/>
          <p:cNvSpPr txBox="1">
            <a:spLocks noChangeArrowheads="1"/>
          </p:cNvSpPr>
          <p:nvPr/>
        </p:nvSpPr>
        <p:spPr bwMode="auto">
          <a:xfrm>
            <a:off x="214313" y="3357563"/>
            <a:ext cx="7857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b="1" dirty="0"/>
              <a:t>-11</a:t>
            </a:r>
          </a:p>
        </p:txBody>
      </p:sp>
      <p:sp>
        <p:nvSpPr>
          <p:cNvPr id="2124" name="TextBox 93"/>
          <p:cNvSpPr txBox="1">
            <a:spLocks noChangeArrowheads="1"/>
          </p:cNvSpPr>
          <p:nvPr/>
        </p:nvSpPr>
        <p:spPr bwMode="auto">
          <a:xfrm>
            <a:off x="642938" y="3357563"/>
            <a:ext cx="71435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b="1" dirty="0"/>
              <a:t>-10</a:t>
            </a:r>
          </a:p>
        </p:txBody>
      </p:sp>
      <p:sp>
        <p:nvSpPr>
          <p:cNvPr id="2125" name="TextBox 95"/>
          <p:cNvSpPr txBox="1">
            <a:spLocks noChangeArrowheads="1"/>
          </p:cNvSpPr>
          <p:nvPr/>
        </p:nvSpPr>
        <p:spPr bwMode="auto">
          <a:xfrm>
            <a:off x="1143000" y="3357563"/>
            <a:ext cx="500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-9</a:t>
            </a:r>
          </a:p>
        </p:txBody>
      </p:sp>
      <p:sp>
        <p:nvSpPr>
          <p:cNvPr id="2126" name="TextBox 97"/>
          <p:cNvSpPr txBox="1">
            <a:spLocks noChangeArrowheads="1"/>
          </p:cNvSpPr>
          <p:nvPr/>
        </p:nvSpPr>
        <p:spPr bwMode="auto">
          <a:xfrm>
            <a:off x="1428750" y="33575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-8</a:t>
            </a:r>
          </a:p>
        </p:txBody>
      </p:sp>
      <p:sp>
        <p:nvSpPr>
          <p:cNvPr id="2127" name="TextBox 99"/>
          <p:cNvSpPr txBox="1">
            <a:spLocks noChangeArrowheads="1"/>
          </p:cNvSpPr>
          <p:nvPr/>
        </p:nvSpPr>
        <p:spPr bwMode="auto">
          <a:xfrm>
            <a:off x="1785938" y="3357563"/>
            <a:ext cx="500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-7</a:t>
            </a:r>
          </a:p>
        </p:txBody>
      </p:sp>
      <p:sp>
        <p:nvSpPr>
          <p:cNvPr id="2128" name="TextBox 101"/>
          <p:cNvSpPr txBox="1">
            <a:spLocks noChangeArrowheads="1"/>
          </p:cNvSpPr>
          <p:nvPr/>
        </p:nvSpPr>
        <p:spPr bwMode="auto">
          <a:xfrm>
            <a:off x="4143375" y="6072188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-8</a:t>
            </a:r>
          </a:p>
        </p:txBody>
      </p:sp>
      <p:sp>
        <p:nvSpPr>
          <p:cNvPr id="2129" name="TextBox 103"/>
          <p:cNvSpPr txBox="1">
            <a:spLocks noChangeArrowheads="1"/>
          </p:cNvSpPr>
          <p:nvPr/>
        </p:nvSpPr>
        <p:spPr bwMode="auto">
          <a:xfrm>
            <a:off x="4143375" y="5715000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-7</a:t>
            </a:r>
          </a:p>
        </p:txBody>
      </p:sp>
      <p:sp>
        <p:nvSpPr>
          <p:cNvPr id="2130" name="TextBox 105"/>
          <p:cNvSpPr txBox="1">
            <a:spLocks noChangeArrowheads="1"/>
          </p:cNvSpPr>
          <p:nvPr/>
        </p:nvSpPr>
        <p:spPr bwMode="auto">
          <a:xfrm>
            <a:off x="4143375" y="5357813"/>
            <a:ext cx="785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-6</a:t>
            </a:r>
          </a:p>
        </p:txBody>
      </p:sp>
      <p:sp>
        <p:nvSpPr>
          <p:cNvPr id="2131" name="TextBox 106"/>
          <p:cNvSpPr txBox="1">
            <a:spLocks noChangeArrowheads="1"/>
          </p:cNvSpPr>
          <p:nvPr/>
        </p:nvSpPr>
        <p:spPr bwMode="auto">
          <a:xfrm>
            <a:off x="4143375" y="5000625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-5</a:t>
            </a:r>
          </a:p>
        </p:txBody>
      </p:sp>
      <p:sp>
        <p:nvSpPr>
          <p:cNvPr id="2132" name="TextBox 108"/>
          <p:cNvSpPr txBox="1">
            <a:spLocks noChangeArrowheads="1"/>
          </p:cNvSpPr>
          <p:nvPr/>
        </p:nvSpPr>
        <p:spPr bwMode="auto">
          <a:xfrm>
            <a:off x="4143375" y="4643438"/>
            <a:ext cx="785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-4</a:t>
            </a:r>
          </a:p>
        </p:txBody>
      </p:sp>
      <p:sp>
        <p:nvSpPr>
          <p:cNvPr id="2133" name="TextBox 116"/>
          <p:cNvSpPr txBox="1">
            <a:spLocks noChangeArrowheads="1"/>
          </p:cNvSpPr>
          <p:nvPr/>
        </p:nvSpPr>
        <p:spPr bwMode="auto">
          <a:xfrm>
            <a:off x="4143375" y="4286250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-3</a:t>
            </a:r>
          </a:p>
        </p:txBody>
      </p:sp>
      <p:sp>
        <p:nvSpPr>
          <p:cNvPr id="2134" name="TextBox 117"/>
          <p:cNvSpPr txBox="1">
            <a:spLocks noChangeArrowheads="1"/>
          </p:cNvSpPr>
          <p:nvPr/>
        </p:nvSpPr>
        <p:spPr bwMode="auto">
          <a:xfrm>
            <a:off x="4143375" y="39290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-2</a:t>
            </a:r>
          </a:p>
        </p:txBody>
      </p:sp>
      <p:sp>
        <p:nvSpPr>
          <p:cNvPr id="119" name="Овал 118"/>
          <p:cNvSpPr/>
          <p:nvPr/>
        </p:nvSpPr>
        <p:spPr>
          <a:xfrm>
            <a:off x="4786313" y="2214563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150018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>
            <a:off x="121443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92868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64293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Овал 152"/>
          <p:cNvSpPr/>
          <p:nvPr/>
        </p:nvSpPr>
        <p:spPr>
          <a:xfrm>
            <a:off x="35718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857250" y="5786438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1214438" y="2571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7643813" y="4357688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5143500" y="4429125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6215063" y="1500188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4786313" y="3286125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4429125" y="1500188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2286000" y="5072063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1928813" y="1500188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6929438" y="5072063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3357563" y="3286125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7643813" y="3286125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7286625" y="1857375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1928813" y="400050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4429125" y="6143625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9" name="Овал 168"/>
          <p:cNvSpPr/>
          <p:nvPr/>
        </p:nvSpPr>
        <p:spPr>
          <a:xfrm>
            <a:off x="235743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178593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207168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264318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292893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321468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3500438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564356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535781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507206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764381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735806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07231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678656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650081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621506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92931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821531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7929563" y="285750"/>
            <a:ext cx="285750" cy="2857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1" name="Управляющая кнопка: далее 140">
            <a:hlinkClick r:id="" action="ppaction://hlinkshowjump?jump=nextslide" highlightClick="1"/>
          </p:cNvPr>
          <p:cNvSpPr/>
          <p:nvPr/>
        </p:nvSpPr>
        <p:spPr>
          <a:xfrm>
            <a:off x="8215338" y="5929330"/>
            <a:ext cx="612000" cy="612000"/>
          </a:xfrm>
          <a:prstGeom prst="actionButtonForwardNex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296 0.332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22534 0.8043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00" y="4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35156 0.6468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51718 0.3321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40712 0.69935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57274 0.4371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06909 0.54209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0.04097 0.4371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55 0.59436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29028 0.54209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0.0165 0.69935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8316E-6 L -0.49548 0.17484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-0.0875 0.59436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13281 0.3321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01441 0.80435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4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5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62031 0.3321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-0.05747 0.69935 " pathEditMode="relative" rAng="0" ptsTypes="AA">
                                      <p:cBhvr>
                                        <p:cTn id="272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-0.10486 0.29024 " pathEditMode="relative" rAng="0" ptsTypes="AA">
                                      <p:cBhvr>
                                        <p:cTn id="28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39097 0.75185 " pathEditMode="relative" rAng="0" ptsTypes="AA">
                                      <p:cBhvr>
                                        <p:cTn id="29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00" y="3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77656 0.69935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-0.01111 0.59436 " pathEditMode="relative" rAng="0" ptsTypes="AA">
                                      <p:cBhvr>
                                        <p:cTn id="312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79965 0.12234 " pathEditMode="relative" rAng="0" ptsTypes="AA">
                                      <p:cBhvr>
                                        <p:cTn id="322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18316E-6 L 0.41528 0.64686 " pathEditMode="relative" rAng="0" ptsTypes="AA">
                                      <p:cBhvr>
                                        <p:cTn id="33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  <p:bldLst>
      <p:bldP spid="120" grpId="0" animBg="1"/>
      <p:bldP spid="120" grpId="1" animBg="1"/>
      <p:bldP spid="122" grpId="0" animBg="1"/>
      <p:bldP spid="122" grpId="1" animBg="1"/>
      <p:bldP spid="140" grpId="0" animBg="1"/>
      <p:bldP spid="140" grpId="1" animBg="1"/>
      <p:bldP spid="152" grpId="0" animBg="1"/>
      <p:bldP spid="152" grpId="1" animBg="1"/>
      <p:bldP spid="153" grpId="0" animBg="1"/>
      <p:bldP spid="153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9" grpId="0" animBg="1"/>
      <p:bldP spid="189" grpId="1" animBg="1"/>
      <p:bldP spid="190" grpId="0" animBg="1"/>
      <p:bldP spid="19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20000" y="2520000"/>
            <a:ext cx="79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Расшифруйте фразу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1215231" y="3499644"/>
            <a:ext cx="6715125" cy="1588"/>
          </a:xfrm>
          <a:prstGeom prst="line">
            <a:avLst/>
          </a:prstGeom>
          <a:ln w="44450" cmpd="sng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0" y="2786063"/>
            <a:ext cx="9001125" cy="1587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216151" y="3429000"/>
            <a:ext cx="68564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501776" y="3429000"/>
            <a:ext cx="68564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1858963" y="3429000"/>
            <a:ext cx="685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2573338" y="3429000"/>
            <a:ext cx="685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2930526" y="3429000"/>
            <a:ext cx="68564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3287713" y="3429000"/>
            <a:ext cx="685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3644901" y="3429000"/>
            <a:ext cx="68564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002088" y="3429000"/>
            <a:ext cx="685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59276" y="3429000"/>
            <a:ext cx="68564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4716463" y="3429000"/>
            <a:ext cx="685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5073651" y="3429000"/>
            <a:ext cx="68564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5430838" y="3429000"/>
            <a:ext cx="685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786607" y="3428206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427832" y="3429794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70644" y="3429794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>
            <a:off x="-286543" y="3429794"/>
            <a:ext cx="6858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-643731" y="3429794"/>
            <a:ext cx="685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-999331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-1356518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-1713706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-2070893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-2428081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5400000">
            <a:off x="-2785268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0" y="242887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0" y="20716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0" y="17145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0" y="13573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0" y="100012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0" y="642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0" y="2857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0" y="63579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0" y="67135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0" y="31432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0" y="350043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0" y="385762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0" y="421481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>
            <a:off x="0" y="4572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0" y="4929188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0" y="5286375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0" y="5643563"/>
            <a:ext cx="9144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0" y="600075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5" name="TextBox 147"/>
          <p:cNvSpPr txBox="1">
            <a:spLocks noChangeArrowheads="1"/>
          </p:cNvSpPr>
          <p:nvPr/>
        </p:nvSpPr>
        <p:spPr bwMode="auto">
          <a:xfrm>
            <a:off x="4071938" y="-71438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У</a:t>
            </a:r>
          </a:p>
        </p:txBody>
      </p:sp>
      <p:sp>
        <p:nvSpPr>
          <p:cNvPr id="5166" name="TextBox 148"/>
          <p:cNvSpPr txBox="1">
            <a:spLocks noChangeArrowheads="1"/>
          </p:cNvSpPr>
          <p:nvPr/>
        </p:nvSpPr>
        <p:spPr bwMode="auto">
          <a:xfrm>
            <a:off x="8501063" y="1928813"/>
            <a:ext cx="428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Х</a:t>
            </a:r>
          </a:p>
        </p:txBody>
      </p:sp>
      <p:sp>
        <p:nvSpPr>
          <p:cNvPr id="5167" name="TextBox 149"/>
          <p:cNvSpPr txBox="1">
            <a:spLocks noChangeArrowheads="1"/>
          </p:cNvSpPr>
          <p:nvPr/>
        </p:nvSpPr>
        <p:spPr bwMode="auto">
          <a:xfrm>
            <a:off x="4286250" y="257175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168" name="TextBox 150"/>
          <p:cNvSpPr txBox="1">
            <a:spLocks noChangeArrowheads="1"/>
          </p:cNvSpPr>
          <p:nvPr/>
        </p:nvSpPr>
        <p:spPr bwMode="auto">
          <a:xfrm>
            <a:off x="4786313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</a:t>
            </a:r>
          </a:p>
        </p:txBody>
      </p:sp>
      <p:sp>
        <p:nvSpPr>
          <p:cNvPr id="5169" name="TextBox 56"/>
          <p:cNvSpPr txBox="1">
            <a:spLocks noChangeArrowheads="1"/>
          </p:cNvSpPr>
          <p:nvPr/>
        </p:nvSpPr>
        <p:spPr bwMode="auto">
          <a:xfrm>
            <a:off x="5143500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2</a:t>
            </a:r>
          </a:p>
        </p:txBody>
      </p:sp>
      <p:sp>
        <p:nvSpPr>
          <p:cNvPr id="5170" name="TextBox 57"/>
          <p:cNvSpPr txBox="1">
            <a:spLocks noChangeArrowheads="1"/>
          </p:cNvSpPr>
          <p:nvPr/>
        </p:nvSpPr>
        <p:spPr bwMode="auto">
          <a:xfrm>
            <a:off x="5500688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3</a:t>
            </a:r>
          </a:p>
        </p:txBody>
      </p:sp>
      <p:sp>
        <p:nvSpPr>
          <p:cNvPr id="5171" name="TextBox 58"/>
          <p:cNvSpPr txBox="1">
            <a:spLocks noChangeArrowheads="1"/>
          </p:cNvSpPr>
          <p:nvPr/>
        </p:nvSpPr>
        <p:spPr bwMode="auto">
          <a:xfrm>
            <a:off x="5857875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4</a:t>
            </a:r>
          </a:p>
        </p:txBody>
      </p:sp>
      <p:sp>
        <p:nvSpPr>
          <p:cNvPr id="5172" name="TextBox 59"/>
          <p:cNvSpPr txBox="1">
            <a:spLocks noChangeArrowheads="1"/>
          </p:cNvSpPr>
          <p:nvPr/>
        </p:nvSpPr>
        <p:spPr bwMode="auto">
          <a:xfrm>
            <a:off x="7643813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9</a:t>
            </a:r>
          </a:p>
        </p:txBody>
      </p:sp>
      <p:sp>
        <p:nvSpPr>
          <p:cNvPr id="5173" name="TextBox 60"/>
          <p:cNvSpPr txBox="1">
            <a:spLocks noChangeArrowheads="1"/>
          </p:cNvSpPr>
          <p:nvPr/>
        </p:nvSpPr>
        <p:spPr bwMode="auto">
          <a:xfrm>
            <a:off x="7286625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8</a:t>
            </a:r>
          </a:p>
        </p:txBody>
      </p:sp>
      <p:sp>
        <p:nvSpPr>
          <p:cNvPr id="5174" name="TextBox 61"/>
          <p:cNvSpPr txBox="1">
            <a:spLocks noChangeArrowheads="1"/>
          </p:cNvSpPr>
          <p:nvPr/>
        </p:nvSpPr>
        <p:spPr bwMode="auto">
          <a:xfrm>
            <a:off x="6929438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7</a:t>
            </a:r>
          </a:p>
        </p:txBody>
      </p:sp>
      <p:sp>
        <p:nvSpPr>
          <p:cNvPr id="5175" name="TextBox 62"/>
          <p:cNvSpPr txBox="1">
            <a:spLocks noChangeArrowheads="1"/>
          </p:cNvSpPr>
          <p:nvPr/>
        </p:nvSpPr>
        <p:spPr bwMode="auto">
          <a:xfrm>
            <a:off x="6572250" y="271462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6</a:t>
            </a:r>
          </a:p>
        </p:txBody>
      </p:sp>
      <p:sp>
        <p:nvSpPr>
          <p:cNvPr id="5176" name="TextBox 63"/>
          <p:cNvSpPr txBox="1">
            <a:spLocks noChangeArrowheads="1"/>
          </p:cNvSpPr>
          <p:nvPr/>
        </p:nvSpPr>
        <p:spPr bwMode="auto">
          <a:xfrm>
            <a:off x="6215063" y="2714625"/>
            <a:ext cx="285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5</a:t>
            </a:r>
          </a:p>
        </p:txBody>
      </p:sp>
      <p:sp>
        <p:nvSpPr>
          <p:cNvPr id="5177" name="TextBox 64"/>
          <p:cNvSpPr txBox="1">
            <a:spLocks noChangeArrowheads="1"/>
          </p:cNvSpPr>
          <p:nvPr/>
        </p:nvSpPr>
        <p:spPr bwMode="auto">
          <a:xfrm>
            <a:off x="4214813" y="2214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</a:t>
            </a:r>
          </a:p>
        </p:txBody>
      </p:sp>
      <p:sp>
        <p:nvSpPr>
          <p:cNvPr id="5178" name="TextBox 65"/>
          <p:cNvSpPr txBox="1">
            <a:spLocks noChangeArrowheads="1"/>
          </p:cNvSpPr>
          <p:nvPr/>
        </p:nvSpPr>
        <p:spPr bwMode="auto">
          <a:xfrm>
            <a:off x="8286750" y="2714625"/>
            <a:ext cx="642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11</a:t>
            </a:r>
          </a:p>
        </p:txBody>
      </p:sp>
      <p:sp>
        <p:nvSpPr>
          <p:cNvPr id="5179" name="TextBox 66"/>
          <p:cNvSpPr txBox="1">
            <a:spLocks noChangeArrowheads="1"/>
          </p:cNvSpPr>
          <p:nvPr/>
        </p:nvSpPr>
        <p:spPr bwMode="auto">
          <a:xfrm>
            <a:off x="7858125" y="2714625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10</a:t>
            </a:r>
          </a:p>
        </p:txBody>
      </p:sp>
      <p:sp>
        <p:nvSpPr>
          <p:cNvPr id="5180" name="TextBox 68"/>
          <p:cNvSpPr txBox="1">
            <a:spLocks noChangeArrowheads="1"/>
          </p:cNvSpPr>
          <p:nvPr/>
        </p:nvSpPr>
        <p:spPr bwMode="auto">
          <a:xfrm>
            <a:off x="4214813" y="43656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6</a:t>
            </a:r>
          </a:p>
        </p:txBody>
      </p:sp>
      <p:sp>
        <p:nvSpPr>
          <p:cNvPr id="5181" name="TextBox 69"/>
          <p:cNvSpPr txBox="1">
            <a:spLocks noChangeArrowheads="1"/>
          </p:cNvSpPr>
          <p:nvPr/>
        </p:nvSpPr>
        <p:spPr bwMode="auto">
          <a:xfrm>
            <a:off x="4214813" y="785813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5</a:t>
            </a:r>
          </a:p>
        </p:txBody>
      </p:sp>
      <p:sp>
        <p:nvSpPr>
          <p:cNvPr id="5182" name="TextBox 70"/>
          <p:cNvSpPr txBox="1">
            <a:spLocks noChangeArrowheads="1"/>
          </p:cNvSpPr>
          <p:nvPr/>
        </p:nvSpPr>
        <p:spPr bwMode="auto">
          <a:xfrm>
            <a:off x="4214813" y="1143000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4</a:t>
            </a:r>
          </a:p>
        </p:txBody>
      </p:sp>
      <p:sp>
        <p:nvSpPr>
          <p:cNvPr id="5183" name="TextBox 71"/>
          <p:cNvSpPr txBox="1">
            <a:spLocks noChangeArrowheads="1"/>
          </p:cNvSpPr>
          <p:nvPr/>
        </p:nvSpPr>
        <p:spPr bwMode="auto">
          <a:xfrm>
            <a:off x="4214813" y="1500188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3</a:t>
            </a:r>
          </a:p>
        </p:txBody>
      </p:sp>
      <p:sp>
        <p:nvSpPr>
          <p:cNvPr id="5184" name="TextBox 72"/>
          <p:cNvSpPr txBox="1">
            <a:spLocks noChangeArrowheads="1"/>
          </p:cNvSpPr>
          <p:nvPr/>
        </p:nvSpPr>
        <p:spPr bwMode="auto">
          <a:xfrm>
            <a:off x="4214813" y="1857375"/>
            <a:ext cx="428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2</a:t>
            </a:r>
          </a:p>
        </p:txBody>
      </p:sp>
      <p:sp>
        <p:nvSpPr>
          <p:cNvPr id="5185" name="TextBox 77"/>
          <p:cNvSpPr txBox="1">
            <a:spLocks noChangeArrowheads="1"/>
          </p:cNvSpPr>
          <p:nvPr/>
        </p:nvSpPr>
        <p:spPr bwMode="auto">
          <a:xfrm>
            <a:off x="2143125" y="2714625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-6</a:t>
            </a:r>
          </a:p>
        </p:txBody>
      </p:sp>
      <p:sp>
        <p:nvSpPr>
          <p:cNvPr id="5186" name="TextBox 79"/>
          <p:cNvSpPr txBox="1">
            <a:spLocks noChangeArrowheads="1"/>
          </p:cNvSpPr>
          <p:nvPr/>
        </p:nvSpPr>
        <p:spPr bwMode="auto">
          <a:xfrm>
            <a:off x="2500313" y="2722563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-5</a:t>
            </a:r>
          </a:p>
        </p:txBody>
      </p:sp>
      <p:sp>
        <p:nvSpPr>
          <p:cNvPr id="5187" name="TextBox 81"/>
          <p:cNvSpPr txBox="1">
            <a:spLocks noChangeArrowheads="1"/>
          </p:cNvSpPr>
          <p:nvPr/>
        </p:nvSpPr>
        <p:spPr bwMode="auto">
          <a:xfrm>
            <a:off x="2857500" y="2714625"/>
            <a:ext cx="500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-4</a:t>
            </a:r>
          </a:p>
        </p:txBody>
      </p:sp>
      <p:sp>
        <p:nvSpPr>
          <p:cNvPr id="5188" name="TextBox 83"/>
          <p:cNvSpPr txBox="1">
            <a:spLocks noChangeArrowheads="1"/>
          </p:cNvSpPr>
          <p:nvPr/>
        </p:nvSpPr>
        <p:spPr bwMode="auto">
          <a:xfrm>
            <a:off x="3286125" y="2714625"/>
            <a:ext cx="500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-3</a:t>
            </a:r>
          </a:p>
        </p:txBody>
      </p:sp>
      <p:sp>
        <p:nvSpPr>
          <p:cNvPr id="5189" name="TextBox 85"/>
          <p:cNvSpPr txBox="1">
            <a:spLocks noChangeArrowheads="1"/>
          </p:cNvSpPr>
          <p:nvPr/>
        </p:nvSpPr>
        <p:spPr bwMode="auto">
          <a:xfrm>
            <a:off x="3643313" y="2714625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-2</a:t>
            </a:r>
          </a:p>
        </p:txBody>
      </p:sp>
      <p:sp>
        <p:nvSpPr>
          <p:cNvPr id="5190" name="TextBox 87"/>
          <p:cNvSpPr txBox="1">
            <a:spLocks noChangeArrowheads="1"/>
          </p:cNvSpPr>
          <p:nvPr/>
        </p:nvSpPr>
        <p:spPr bwMode="auto">
          <a:xfrm>
            <a:off x="4000500" y="2714625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-1</a:t>
            </a:r>
          </a:p>
        </p:txBody>
      </p:sp>
      <p:sp>
        <p:nvSpPr>
          <p:cNvPr id="5191" name="TextBox 89"/>
          <p:cNvSpPr txBox="1">
            <a:spLocks noChangeArrowheads="1"/>
          </p:cNvSpPr>
          <p:nvPr/>
        </p:nvSpPr>
        <p:spPr bwMode="auto">
          <a:xfrm>
            <a:off x="4143375" y="2928938"/>
            <a:ext cx="642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-1</a:t>
            </a:r>
          </a:p>
        </p:txBody>
      </p:sp>
      <p:sp>
        <p:nvSpPr>
          <p:cNvPr id="5192" name="TextBox 91"/>
          <p:cNvSpPr txBox="1">
            <a:spLocks noChangeArrowheads="1"/>
          </p:cNvSpPr>
          <p:nvPr/>
        </p:nvSpPr>
        <p:spPr bwMode="auto">
          <a:xfrm>
            <a:off x="214313" y="2714625"/>
            <a:ext cx="7858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-11</a:t>
            </a:r>
          </a:p>
        </p:txBody>
      </p:sp>
      <p:sp>
        <p:nvSpPr>
          <p:cNvPr id="5193" name="TextBox 93"/>
          <p:cNvSpPr txBox="1">
            <a:spLocks noChangeArrowheads="1"/>
          </p:cNvSpPr>
          <p:nvPr/>
        </p:nvSpPr>
        <p:spPr bwMode="auto">
          <a:xfrm>
            <a:off x="642938" y="2714625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-10</a:t>
            </a:r>
          </a:p>
        </p:txBody>
      </p:sp>
      <p:sp>
        <p:nvSpPr>
          <p:cNvPr id="5194" name="TextBox 95"/>
          <p:cNvSpPr txBox="1">
            <a:spLocks noChangeArrowheads="1"/>
          </p:cNvSpPr>
          <p:nvPr/>
        </p:nvSpPr>
        <p:spPr bwMode="auto">
          <a:xfrm>
            <a:off x="1143000" y="2722563"/>
            <a:ext cx="500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-9</a:t>
            </a:r>
          </a:p>
        </p:txBody>
      </p:sp>
      <p:sp>
        <p:nvSpPr>
          <p:cNvPr id="5195" name="TextBox 97"/>
          <p:cNvSpPr txBox="1">
            <a:spLocks noChangeArrowheads="1"/>
          </p:cNvSpPr>
          <p:nvPr/>
        </p:nvSpPr>
        <p:spPr bwMode="auto">
          <a:xfrm>
            <a:off x="1428750" y="2714625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-8</a:t>
            </a:r>
          </a:p>
        </p:txBody>
      </p:sp>
      <p:sp>
        <p:nvSpPr>
          <p:cNvPr id="5196" name="TextBox 99"/>
          <p:cNvSpPr txBox="1">
            <a:spLocks noChangeArrowheads="1"/>
          </p:cNvSpPr>
          <p:nvPr/>
        </p:nvSpPr>
        <p:spPr bwMode="auto">
          <a:xfrm>
            <a:off x="1785938" y="2714625"/>
            <a:ext cx="500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-7</a:t>
            </a:r>
          </a:p>
        </p:txBody>
      </p:sp>
      <p:sp>
        <p:nvSpPr>
          <p:cNvPr id="5197" name="TextBox 105"/>
          <p:cNvSpPr txBox="1">
            <a:spLocks noChangeArrowheads="1"/>
          </p:cNvSpPr>
          <p:nvPr/>
        </p:nvSpPr>
        <p:spPr bwMode="auto">
          <a:xfrm>
            <a:off x="4143375" y="4714875"/>
            <a:ext cx="785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-6</a:t>
            </a:r>
          </a:p>
        </p:txBody>
      </p:sp>
      <p:sp>
        <p:nvSpPr>
          <p:cNvPr id="5198" name="TextBox 106"/>
          <p:cNvSpPr txBox="1">
            <a:spLocks noChangeArrowheads="1"/>
          </p:cNvSpPr>
          <p:nvPr/>
        </p:nvSpPr>
        <p:spPr bwMode="auto">
          <a:xfrm>
            <a:off x="4143375" y="4357688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-5</a:t>
            </a:r>
          </a:p>
        </p:txBody>
      </p:sp>
      <p:sp>
        <p:nvSpPr>
          <p:cNvPr id="5199" name="TextBox 108"/>
          <p:cNvSpPr txBox="1">
            <a:spLocks noChangeArrowheads="1"/>
          </p:cNvSpPr>
          <p:nvPr/>
        </p:nvSpPr>
        <p:spPr bwMode="auto">
          <a:xfrm>
            <a:off x="4143375" y="4000500"/>
            <a:ext cx="785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-4</a:t>
            </a:r>
          </a:p>
        </p:txBody>
      </p:sp>
      <p:sp>
        <p:nvSpPr>
          <p:cNvPr id="5200" name="TextBox 116"/>
          <p:cNvSpPr txBox="1">
            <a:spLocks noChangeArrowheads="1"/>
          </p:cNvSpPr>
          <p:nvPr/>
        </p:nvSpPr>
        <p:spPr bwMode="auto">
          <a:xfrm>
            <a:off x="4143375" y="3643313"/>
            <a:ext cx="7143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-3</a:t>
            </a:r>
          </a:p>
        </p:txBody>
      </p:sp>
      <p:sp>
        <p:nvSpPr>
          <p:cNvPr id="5201" name="TextBox 117"/>
          <p:cNvSpPr txBox="1">
            <a:spLocks noChangeArrowheads="1"/>
          </p:cNvSpPr>
          <p:nvPr/>
        </p:nvSpPr>
        <p:spPr bwMode="auto">
          <a:xfrm>
            <a:off x="4143375" y="3286125"/>
            <a:ext cx="571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/>
              <a:t>-2</a:t>
            </a:r>
          </a:p>
        </p:txBody>
      </p:sp>
      <p:graphicFrame>
        <p:nvGraphicFramePr>
          <p:cNvPr id="317" name="Таблица 316"/>
          <p:cNvGraphicFramePr>
            <a:graphicFrameLocks noGrp="1"/>
          </p:cNvGraphicFramePr>
          <p:nvPr/>
        </p:nvGraphicFramePr>
        <p:xfrm>
          <a:off x="6215063" y="4900613"/>
          <a:ext cx="214314" cy="457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43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Black" pitchFamily="34" charset="0"/>
                        </a:rPr>
                        <a:t>,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6" name="Таблица 315"/>
          <p:cNvGraphicFramePr>
            <a:graphicFrameLocks noGrp="1"/>
          </p:cNvGraphicFramePr>
          <p:nvPr/>
        </p:nvGraphicFramePr>
        <p:xfrm>
          <a:off x="285750" y="4929188"/>
          <a:ext cx="5715040" cy="42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43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(-6;2)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(-3;-5)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(-9;-3)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(-9;0)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(1;3)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6" name="Прямая соединительная линия 115"/>
          <p:cNvCxnSpPr/>
          <p:nvPr/>
        </p:nvCxnSpPr>
        <p:spPr>
          <a:xfrm rot="5400000">
            <a:off x="-3142456" y="3429794"/>
            <a:ext cx="6856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8" name="Таблица 317"/>
          <p:cNvGraphicFramePr>
            <a:graphicFrameLocks noGrp="1"/>
          </p:cNvGraphicFramePr>
          <p:nvPr/>
        </p:nvGraphicFramePr>
        <p:xfrm>
          <a:off x="285750" y="5500688"/>
          <a:ext cx="7000926" cy="42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668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68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68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68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68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668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(-8;3)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(-10;4)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(-4;1)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(6;-2)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(5;1)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(4;-3)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9" name="Таблица 318"/>
          <p:cNvGraphicFramePr>
            <a:graphicFrameLocks noGrp="1"/>
          </p:cNvGraphicFramePr>
          <p:nvPr/>
        </p:nvGraphicFramePr>
        <p:xfrm>
          <a:off x="285750" y="6143625"/>
          <a:ext cx="8715438" cy="42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68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6838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(-9;-3)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(2;0)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(-2;-2)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(2;-5)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(-9;-3)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(4:-3)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(0;5)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(2;0)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itchFamily="34" charset="0"/>
                          <a:cs typeface="Arial" pitchFamily="34" charset="0"/>
                        </a:rPr>
                        <a:t>(1;3)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3" name="Овал 172"/>
          <p:cNvSpPr/>
          <p:nvPr/>
        </p:nvSpPr>
        <p:spPr>
          <a:xfrm>
            <a:off x="785813" y="114300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Н</a:t>
            </a:r>
          </a:p>
        </p:txBody>
      </p:sp>
      <p:sp>
        <p:nvSpPr>
          <p:cNvPr id="141" name="Овал 140"/>
          <p:cNvSpPr/>
          <p:nvPr/>
        </p:nvSpPr>
        <p:spPr>
          <a:xfrm>
            <a:off x="1500188" y="15001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З</a:t>
            </a:r>
          </a:p>
        </p:txBody>
      </p:sp>
      <p:sp>
        <p:nvSpPr>
          <p:cNvPr id="165" name="Овал 164"/>
          <p:cNvSpPr/>
          <p:nvPr/>
        </p:nvSpPr>
        <p:spPr>
          <a:xfrm>
            <a:off x="2214563" y="185737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М</a:t>
            </a:r>
          </a:p>
        </p:txBody>
      </p:sp>
      <p:sp>
        <p:nvSpPr>
          <p:cNvPr id="140" name="Овал 139"/>
          <p:cNvSpPr/>
          <p:nvPr/>
        </p:nvSpPr>
        <p:spPr>
          <a:xfrm>
            <a:off x="1143000" y="257175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Л</a:t>
            </a:r>
          </a:p>
        </p:txBody>
      </p:sp>
      <p:sp>
        <p:nvSpPr>
          <p:cNvPr id="119" name="Овал 118"/>
          <p:cNvSpPr/>
          <p:nvPr/>
        </p:nvSpPr>
        <p:spPr>
          <a:xfrm>
            <a:off x="3286125" y="15001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Ф</a:t>
            </a:r>
          </a:p>
        </p:txBody>
      </p:sp>
      <p:sp>
        <p:nvSpPr>
          <p:cNvPr id="146" name="Овал 145"/>
          <p:cNvSpPr/>
          <p:nvPr/>
        </p:nvSpPr>
        <p:spPr>
          <a:xfrm>
            <a:off x="2286000" y="78581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Ъ</a:t>
            </a:r>
          </a:p>
        </p:txBody>
      </p:sp>
      <p:sp>
        <p:nvSpPr>
          <p:cNvPr id="120" name="Овал 119"/>
          <p:cNvSpPr/>
          <p:nvPr/>
        </p:nvSpPr>
        <p:spPr>
          <a:xfrm>
            <a:off x="2928938" y="221456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А</a:t>
            </a:r>
          </a:p>
        </p:txBody>
      </p:sp>
      <p:sp>
        <p:nvSpPr>
          <p:cNvPr id="152" name="Овал 151"/>
          <p:cNvSpPr/>
          <p:nvPr/>
        </p:nvSpPr>
        <p:spPr>
          <a:xfrm>
            <a:off x="3643313" y="328612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pitchFamily="34" charset="0"/>
              </a:rPr>
              <a:t>Щ</a:t>
            </a:r>
          </a:p>
        </p:txBody>
      </p:sp>
      <p:sp>
        <p:nvSpPr>
          <p:cNvPr id="153" name="Овал 152"/>
          <p:cNvSpPr/>
          <p:nvPr/>
        </p:nvSpPr>
        <p:spPr>
          <a:xfrm>
            <a:off x="2571750" y="328612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Ж</a:t>
            </a:r>
          </a:p>
        </p:txBody>
      </p:sp>
      <p:sp>
        <p:nvSpPr>
          <p:cNvPr id="156" name="Овал 155"/>
          <p:cNvSpPr/>
          <p:nvPr/>
        </p:nvSpPr>
        <p:spPr>
          <a:xfrm>
            <a:off x="1857375" y="300037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pitchFamily="34" charset="0"/>
              </a:rPr>
              <a:t>Ё</a:t>
            </a:r>
          </a:p>
        </p:txBody>
      </p:sp>
      <p:sp>
        <p:nvSpPr>
          <p:cNvPr id="171" name="Овал 170"/>
          <p:cNvSpPr/>
          <p:nvPr/>
        </p:nvSpPr>
        <p:spPr>
          <a:xfrm>
            <a:off x="2214563" y="400050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Я</a:t>
            </a:r>
          </a:p>
        </p:txBody>
      </p:sp>
      <p:sp>
        <p:nvSpPr>
          <p:cNvPr id="172" name="Овал 171"/>
          <p:cNvSpPr/>
          <p:nvPr/>
        </p:nvSpPr>
        <p:spPr>
          <a:xfrm>
            <a:off x="1143000" y="43576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pitchFamily="34" charset="0"/>
              </a:rPr>
              <a:t>Й</a:t>
            </a:r>
          </a:p>
        </p:txBody>
      </p:sp>
      <p:sp>
        <p:nvSpPr>
          <p:cNvPr id="154" name="Овал 153"/>
          <p:cNvSpPr/>
          <p:nvPr/>
        </p:nvSpPr>
        <p:spPr>
          <a:xfrm>
            <a:off x="3286125" y="43576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Ы</a:t>
            </a:r>
          </a:p>
        </p:txBody>
      </p:sp>
      <p:sp>
        <p:nvSpPr>
          <p:cNvPr id="157" name="Овал 156"/>
          <p:cNvSpPr/>
          <p:nvPr/>
        </p:nvSpPr>
        <p:spPr>
          <a:xfrm>
            <a:off x="4357688" y="400050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Э</a:t>
            </a:r>
          </a:p>
        </p:txBody>
      </p:sp>
      <p:sp>
        <p:nvSpPr>
          <p:cNvPr id="169" name="Овал 168"/>
          <p:cNvSpPr/>
          <p:nvPr/>
        </p:nvSpPr>
        <p:spPr>
          <a:xfrm>
            <a:off x="4357688" y="257175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О</a:t>
            </a:r>
          </a:p>
        </p:txBody>
      </p:sp>
      <p:sp>
        <p:nvSpPr>
          <p:cNvPr id="147" name="Овал 146"/>
          <p:cNvSpPr/>
          <p:nvPr/>
        </p:nvSpPr>
        <p:spPr>
          <a:xfrm>
            <a:off x="4357688" y="78581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В</a:t>
            </a:r>
          </a:p>
        </p:txBody>
      </p:sp>
      <p:sp>
        <p:nvSpPr>
          <p:cNvPr id="142" name="Овал 141"/>
          <p:cNvSpPr/>
          <p:nvPr/>
        </p:nvSpPr>
        <p:spPr>
          <a:xfrm>
            <a:off x="4714875" y="15001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pitchFamily="34" charset="0"/>
              </a:rPr>
              <a:t>Ю</a:t>
            </a:r>
          </a:p>
        </p:txBody>
      </p:sp>
      <p:sp>
        <p:nvSpPr>
          <p:cNvPr id="166" name="Овал 165"/>
          <p:cNvSpPr/>
          <p:nvPr/>
        </p:nvSpPr>
        <p:spPr>
          <a:xfrm>
            <a:off x="5429250" y="185737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Ь</a:t>
            </a:r>
          </a:p>
        </p:txBody>
      </p:sp>
      <p:sp>
        <p:nvSpPr>
          <p:cNvPr id="145" name="Овал 144"/>
          <p:cNvSpPr/>
          <p:nvPr/>
        </p:nvSpPr>
        <p:spPr>
          <a:xfrm>
            <a:off x="6143625" y="221456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И</a:t>
            </a:r>
          </a:p>
        </p:txBody>
      </p:sp>
      <p:sp>
        <p:nvSpPr>
          <p:cNvPr id="163" name="Овал 162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Г</a:t>
            </a:r>
          </a:p>
        </p:txBody>
      </p:sp>
      <p:sp>
        <p:nvSpPr>
          <p:cNvPr id="122" name="Овал 121"/>
          <p:cNvSpPr/>
          <p:nvPr/>
        </p:nvSpPr>
        <p:spPr>
          <a:xfrm>
            <a:off x="6500813" y="15001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Б</a:t>
            </a:r>
          </a:p>
        </p:txBody>
      </p:sp>
      <p:sp>
        <p:nvSpPr>
          <p:cNvPr id="174" name="Овал 173"/>
          <p:cNvSpPr/>
          <p:nvPr/>
        </p:nvSpPr>
        <p:spPr>
          <a:xfrm>
            <a:off x="7215188" y="114300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Ц</a:t>
            </a:r>
          </a:p>
        </p:txBody>
      </p:sp>
      <p:sp>
        <p:nvSpPr>
          <p:cNvPr id="168" name="Овал 167"/>
          <p:cNvSpPr/>
          <p:nvPr/>
        </p:nvSpPr>
        <p:spPr>
          <a:xfrm>
            <a:off x="7215188" y="185737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Д</a:t>
            </a:r>
          </a:p>
        </p:txBody>
      </p:sp>
      <p:sp>
        <p:nvSpPr>
          <p:cNvPr id="144" name="Овал 143"/>
          <p:cNvSpPr/>
          <p:nvPr/>
        </p:nvSpPr>
        <p:spPr>
          <a:xfrm>
            <a:off x="7572375" y="257175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pitchFamily="34" charset="0"/>
              </a:rPr>
              <a:t>Ш</a:t>
            </a:r>
          </a:p>
        </p:txBody>
      </p:sp>
      <p:sp>
        <p:nvSpPr>
          <p:cNvPr id="158" name="Овал 157"/>
          <p:cNvSpPr/>
          <p:nvPr/>
        </p:nvSpPr>
        <p:spPr>
          <a:xfrm>
            <a:off x="5072063" y="328612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П</a:t>
            </a:r>
          </a:p>
        </p:txBody>
      </p:sp>
      <p:sp>
        <p:nvSpPr>
          <p:cNvPr id="159" name="Овал 158"/>
          <p:cNvSpPr/>
          <p:nvPr/>
        </p:nvSpPr>
        <p:spPr>
          <a:xfrm>
            <a:off x="5786438" y="364331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Т</a:t>
            </a:r>
          </a:p>
        </p:txBody>
      </p:sp>
      <p:sp>
        <p:nvSpPr>
          <p:cNvPr id="161" name="Овал 160"/>
          <p:cNvSpPr/>
          <p:nvPr/>
        </p:nvSpPr>
        <p:spPr>
          <a:xfrm>
            <a:off x="6572250" y="3286125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Ч</a:t>
            </a:r>
          </a:p>
        </p:txBody>
      </p:sp>
      <p:sp>
        <p:nvSpPr>
          <p:cNvPr id="170" name="Овал 169"/>
          <p:cNvSpPr/>
          <p:nvPr/>
        </p:nvSpPr>
        <p:spPr>
          <a:xfrm>
            <a:off x="7572375" y="364331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Р</a:t>
            </a:r>
          </a:p>
        </p:txBody>
      </p:sp>
      <p:sp>
        <p:nvSpPr>
          <p:cNvPr id="167" name="Овал 166"/>
          <p:cNvSpPr/>
          <p:nvPr/>
        </p:nvSpPr>
        <p:spPr>
          <a:xfrm>
            <a:off x="6858000" y="400050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К</a:t>
            </a:r>
          </a:p>
        </p:txBody>
      </p:sp>
      <p:sp>
        <p:nvSpPr>
          <p:cNvPr id="162" name="Овал 161"/>
          <p:cNvSpPr/>
          <p:nvPr/>
        </p:nvSpPr>
        <p:spPr>
          <a:xfrm>
            <a:off x="6143625" y="43576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Х</a:t>
            </a:r>
          </a:p>
        </p:txBody>
      </p:sp>
      <p:sp>
        <p:nvSpPr>
          <p:cNvPr id="160" name="Овал 159"/>
          <p:cNvSpPr/>
          <p:nvPr/>
        </p:nvSpPr>
        <p:spPr>
          <a:xfrm>
            <a:off x="5072063" y="4357688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Е</a:t>
            </a:r>
          </a:p>
        </p:txBody>
      </p:sp>
      <p:sp>
        <p:nvSpPr>
          <p:cNvPr id="323" name="Овал 322"/>
          <p:cNvSpPr/>
          <p:nvPr/>
        </p:nvSpPr>
        <p:spPr>
          <a:xfrm>
            <a:off x="5786446" y="3643314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Т</a:t>
            </a:r>
          </a:p>
        </p:txBody>
      </p:sp>
      <p:sp>
        <p:nvSpPr>
          <p:cNvPr id="325" name="Овал 324"/>
          <p:cNvSpPr/>
          <p:nvPr/>
        </p:nvSpPr>
        <p:spPr>
          <a:xfrm>
            <a:off x="4714876" y="1500174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cs typeface="Arial" pitchFamily="34" charset="0"/>
              </a:rPr>
              <a:t>Ю</a:t>
            </a:r>
          </a:p>
        </p:txBody>
      </p:sp>
      <p:sp>
        <p:nvSpPr>
          <p:cNvPr id="155" name="Овал 154"/>
          <p:cNvSpPr/>
          <p:nvPr/>
        </p:nvSpPr>
        <p:spPr>
          <a:xfrm>
            <a:off x="1143000" y="3643313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С</a:t>
            </a:r>
          </a:p>
        </p:txBody>
      </p:sp>
      <p:sp>
        <p:nvSpPr>
          <p:cNvPr id="321" name="Овал 320"/>
          <p:cNvSpPr/>
          <p:nvPr/>
        </p:nvSpPr>
        <p:spPr>
          <a:xfrm>
            <a:off x="1142976" y="3643314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С</a:t>
            </a:r>
          </a:p>
        </p:txBody>
      </p:sp>
      <p:sp>
        <p:nvSpPr>
          <p:cNvPr id="322" name="Овал 321"/>
          <p:cNvSpPr/>
          <p:nvPr/>
        </p:nvSpPr>
        <p:spPr>
          <a:xfrm>
            <a:off x="1142976" y="3643314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С</a:t>
            </a:r>
          </a:p>
        </p:txBody>
      </p:sp>
      <p:sp>
        <p:nvSpPr>
          <p:cNvPr id="143" name="Овал 142"/>
          <p:cNvSpPr/>
          <p:nvPr/>
        </p:nvSpPr>
        <p:spPr>
          <a:xfrm>
            <a:off x="5072063" y="2571750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У</a:t>
            </a:r>
          </a:p>
        </p:txBody>
      </p:sp>
      <p:sp>
        <p:nvSpPr>
          <p:cNvPr id="324" name="Овал 323"/>
          <p:cNvSpPr/>
          <p:nvPr/>
        </p:nvSpPr>
        <p:spPr>
          <a:xfrm>
            <a:off x="5072066" y="2571744"/>
            <a:ext cx="428625" cy="4286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cs typeface="Arial" pitchFamily="34" charset="0"/>
              </a:rPr>
              <a:t>У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7072330" y="285728"/>
            <a:ext cx="1714512" cy="57150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Проверка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9" name="Управляющая кнопка: далее 148">
            <a:hlinkClick r:id="" action="ppaction://hlinkshowjump?jump=nextslide" highlightClick="1"/>
          </p:cNvPr>
          <p:cNvSpPr/>
          <p:nvPr/>
        </p:nvSpPr>
        <p:spPr>
          <a:xfrm>
            <a:off x="8358214" y="5429264"/>
            <a:ext cx="612000" cy="612000"/>
          </a:xfrm>
          <a:prstGeom prst="actionButtonForwardNex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88529E-6 L -0.16719 0.449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225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2535E-8 L -0.1585 0.0853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43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1526E-7 L 0.19409 0.189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95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19056E-6 L 0.32014 0.3455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17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26735E-6 L 0.05538 0.501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251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00208 L -0.08906 0.583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29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58002E-6 L 0.12292 0.6376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31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9.62072E-7 L 0.0066 0.481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241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9584E-6 L -0.2658 0.325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00" y="163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62072E-7 L -0.09288 0.48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241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51526E-7 L 0.08003 0.2733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137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1526E-7 L -0.05799 0.3677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84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19056E-6 L -0.38525 0.5238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00" y="262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9584E-6 L -0.11875 0.4197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210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62535E-8 L -0.17257 0.2636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132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51526E-7 L 0.36736 0.3677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0" y="184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51526E-7 L -0.04601 0.3677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184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57262E-6 L 0.22049 0.783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392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19056E-6 L 0.25261 0.5238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26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26735E-6 L 0.3941 0.6799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3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</p:childTnLst>
        </p:cTn>
      </p:par>
    </p:tnLst>
    <p:bldLst>
      <p:bldP spid="173" grpId="0" animBg="1"/>
      <p:bldP spid="141" grpId="0" animBg="1"/>
      <p:bldP spid="140" grpId="0" animBg="1"/>
      <p:bldP spid="120" grpId="0" animBg="1"/>
      <p:bldP spid="152" grpId="0" animBg="1"/>
      <p:bldP spid="154" grpId="0" animBg="1"/>
      <p:bldP spid="147" grpId="0" animBg="1"/>
      <p:bldP spid="142" grpId="0" animBg="1"/>
      <p:bldP spid="145" grpId="0" animBg="1"/>
      <p:bldP spid="159" grpId="0" animBg="1"/>
      <p:bldP spid="161" grpId="0" animBg="1"/>
      <p:bldP spid="160" grpId="0" animBg="1"/>
      <p:bldP spid="323" grpId="0" animBg="1"/>
      <p:bldP spid="325" grpId="0" animBg="1"/>
      <p:bldP spid="155" grpId="0" animBg="1"/>
      <p:bldP spid="321" grpId="0" animBg="1"/>
      <p:bldP spid="322" grpId="0" animBg="1"/>
      <p:bldP spid="143" grpId="0" animBg="1"/>
      <p:bldP spid="324" grpId="0" animBg="1"/>
      <p:bldP spid="1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Оксана\Рабочий стол\Новая папка\1308810057_de66ae5395c2d55d5669ee911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4773941" cy="57150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8" y="714356"/>
            <a:ext cx="307183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Рене Декарт</a:t>
            </a:r>
          </a:p>
          <a:p>
            <a:r>
              <a:rPr lang="ru-RU" sz="2800" dirty="0" smtClean="0"/>
              <a:t>(1596-1650)</a:t>
            </a:r>
          </a:p>
          <a:p>
            <a:r>
              <a:rPr lang="ru-RU" sz="2800" dirty="0" smtClean="0"/>
              <a:t>Французский математик, философ, физик.</a:t>
            </a:r>
          </a:p>
          <a:p>
            <a:endParaRPr lang="ru-RU" sz="2800" dirty="0" smtClean="0"/>
          </a:p>
          <a:p>
            <a:r>
              <a:rPr lang="ru-RU" sz="2800" dirty="0" smtClean="0"/>
              <a:t>В 1637году придумал систему координат.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Оксана\Рабочий стол\Новая папка (2)\matematika_carica_nau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378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20000" y="2520000"/>
            <a:ext cx="7920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Рисуем по координатам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582</TotalTime>
  <Words>1007</Words>
  <Application>Microsoft Office PowerPoint</Application>
  <PresentationFormat>Экран (4:3)</PresentationFormat>
  <Paragraphs>435</Paragraphs>
  <Slides>21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Valentina X</cp:lastModifiedBy>
  <cp:revision>91</cp:revision>
  <dcterms:created xsi:type="dcterms:W3CDTF">2012-07-02T04:11:59Z</dcterms:created>
  <dcterms:modified xsi:type="dcterms:W3CDTF">2022-05-18T12:42:46Z</dcterms:modified>
</cp:coreProperties>
</file>