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5/13/2022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1478422"/>
            <a:ext cx="9070848" cy="3660841"/>
          </a:xfrm>
        </p:spPr>
        <p:txBody>
          <a:bodyPr>
            <a:normAutofit/>
          </a:bodyPr>
          <a:lstStyle/>
          <a:p>
            <a:endParaRPr lang="ru-RU" sz="5400" dirty="0" smtClean="0"/>
          </a:p>
          <a:p>
            <a:r>
              <a:rPr lang="ru-RU" sz="5400" b="1" dirty="0" smtClean="0"/>
              <a:t>Обобщение и повторение по теме:  «ГЛАГОЛ».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189380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4182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563880"/>
            <a:ext cx="10058400" cy="4471160"/>
          </a:xfrm>
        </p:spPr>
        <p:txBody>
          <a:bodyPr>
            <a:norm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оставить </a:t>
            </a:r>
            <a:r>
              <a:rPr lang="ru-RU" sz="3600" b="1" dirty="0"/>
              <a:t>данные слова в начальную форму. </a:t>
            </a:r>
          </a:p>
          <a:p>
            <a:r>
              <a:rPr lang="ru-RU" sz="3600" dirty="0"/>
              <a:t>1)прошу, 2) терплю, 3) соберу, 4) пойму, 5) бегу, 6) тру, 7) подниму, 8) ловлю, 9) берегу.</a:t>
            </a:r>
          </a:p>
        </p:txBody>
      </p:sp>
    </p:spTree>
    <p:extLst>
      <p:ext uri="{BB962C8B-B14F-4D97-AF65-F5344CB8AC3E}">
        <p14:creationId xmlns:p14="http://schemas.microsoft.com/office/powerpoint/2010/main" val="137140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188007"/>
            <a:ext cx="10058400" cy="57256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Определите </a:t>
            </a:r>
            <a:r>
              <a:rPr lang="ru-RU" sz="2400" dirty="0"/>
              <a:t>вид, </a:t>
            </a:r>
            <a:r>
              <a:rPr lang="ru-RU" sz="2400" dirty="0" smtClean="0"/>
              <a:t>спряжение, время глаголов.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0328" y="700755"/>
            <a:ext cx="7424871" cy="5785503"/>
          </a:xfrm>
        </p:spPr>
        <p:txBody>
          <a:bodyPr>
            <a:normAutofit fontScale="47500" lnSpcReduction="20000"/>
          </a:bodyPr>
          <a:lstStyle/>
          <a:p>
            <a:endParaRPr lang="ru-RU" sz="2500" b="1" dirty="0" smtClean="0"/>
          </a:p>
          <a:p>
            <a:r>
              <a:rPr lang="ru-RU" sz="2500" b="1" dirty="0" smtClean="0"/>
              <a:t>О </a:t>
            </a:r>
            <a:r>
              <a:rPr lang="ru-RU" sz="2500" b="1" dirty="0"/>
              <a:t>войне</a:t>
            </a:r>
            <a:endParaRPr lang="ru-RU" sz="2500" dirty="0"/>
          </a:p>
          <a:p>
            <a:r>
              <a:rPr lang="ru-RU" sz="2500" dirty="0"/>
              <a:t>Война… Как страшно звучит это слово,</a:t>
            </a:r>
          </a:p>
          <a:p>
            <a:r>
              <a:rPr lang="ru-RU" sz="2500" dirty="0"/>
              <a:t>Огнём обжигая сердца.</a:t>
            </a:r>
          </a:p>
          <a:p>
            <a:r>
              <a:rPr lang="ru-RU" sz="2500" dirty="0"/>
              <a:t>Оно нам до боли знакомо.</a:t>
            </a:r>
          </a:p>
          <a:p>
            <a:r>
              <a:rPr lang="ru-RU" sz="2500" dirty="0"/>
              <a:t>Война – это смерть без лица.</a:t>
            </a:r>
          </a:p>
          <a:p>
            <a:r>
              <a:rPr lang="ru-RU" sz="2500" dirty="0"/>
              <a:t>Но бились бойцы удалые,</a:t>
            </a:r>
          </a:p>
          <a:p>
            <a:r>
              <a:rPr lang="ru-RU" sz="2500" dirty="0"/>
              <a:t>Закончили долгий тот бой.</a:t>
            </a:r>
          </a:p>
          <a:p>
            <a:r>
              <a:rPr lang="ru-RU" sz="2500" dirty="0"/>
              <a:t>Писали письма простые</a:t>
            </a:r>
          </a:p>
          <a:p>
            <a:r>
              <a:rPr lang="ru-RU" sz="2500" dirty="0"/>
              <a:t>И отсылали домой.</a:t>
            </a:r>
          </a:p>
          <a:p>
            <a:r>
              <a:rPr lang="ru-RU" sz="2500" dirty="0"/>
              <a:t>А дома милая мама</a:t>
            </a:r>
          </a:p>
          <a:p>
            <a:r>
              <a:rPr lang="ru-RU" sz="2500" dirty="0"/>
              <a:t>Прочтёт, и узнает она,</a:t>
            </a:r>
          </a:p>
          <a:p>
            <a:r>
              <a:rPr lang="ru-RU" sz="2500" dirty="0"/>
              <a:t>Что сын её храбрый и сильный,</a:t>
            </a:r>
          </a:p>
          <a:p>
            <a:r>
              <a:rPr lang="ru-RU" sz="2500" dirty="0"/>
              <a:t>И он не боится врага.</a:t>
            </a:r>
          </a:p>
          <a:p>
            <a:r>
              <a:rPr lang="ru-RU" sz="2500" dirty="0"/>
              <a:t>Но все не вернулись солдаты,</a:t>
            </a:r>
          </a:p>
          <a:p>
            <a:r>
              <a:rPr lang="ru-RU" sz="2500" dirty="0"/>
              <a:t>Погибли в жестоком бою</a:t>
            </a:r>
          </a:p>
          <a:p>
            <a:r>
              <a:rPr lang="ru-RU" sz="2500" dirty="0"/>
              <a:t>За Родину, с доблестью, славой –</a:t>
            </a:r>
          </a:p>
          <a:p>
            <a:r>
              <a:rPr lang="ru-RU" sz="2500" dirty="0"/>
              <a:t>И быть им только в раю.</a:t>
            </a:r>
          </a:p>
          <a:p>
            <a:r>
              <a:rPr lang="ru-RU" sz="2500" dirty="0"/>
              <a:t>Те годы, политые кровью,</a:t>
            </a:r>
          </a:p>
          <a:p>
            <a:r>
              <a:rPr lang="ru-RU" sz="2500" dirty="0"/>
              <a:t>Вовек не забыть, никогда!</a:t>
            </a:r>
          </a:p>
          <a:p>
            <a:r>
              <a:rPr lang="ru-RU" sz="2500" dirty="0"/>
              <a:t>Солдаты – наши герои!</a:t>
            </a:r>
          </a:p>
          <a:p>
            <a:r>
              <a:rPr lang="ru-RU" sz="2500" dirty="0"/>
              <a:t>Мы помнить их будем всегда!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135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26527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13" y="897308"/>
            <a:ext cx="11109533" cy="513773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b="1" dirty="0"/>
              <a:t>Выпишите и распределите глаголы в три колонки, определите лицо, число, род. 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Любимым временем года </a:t>
            </a:r>
            <a:r>
              <a:rPr lang="ru-RU" sz="2000" dirty="0" err="1"/>
              <a:t>П.И.Чайковского</a:t>
            </a:r>
            <a:r>
              <a:rPr lang="ru-RU" sz="2000" dirty="0"/>
              <a:t> была весна – апрель. Он отправился в лес. Солнце обливает весенний лес светом. Его ласковые лучи согревают землю. Тают на солнышке длинные сосульки. С пригорка зажурчал говорливый ручей. Скоро зазеленеют гибкие веточки берез и потянут к солнцу нежные листочки . Слышна чудесная трель птиц. Высоко взлетают голосистые певцы и поют в чистой лазури. Весело поглядывают по сторонам первые цветы. Выглянул и голубенький подснежник, нежный глазок, которого согревает душу лаской и любовью.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4245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07650"/>
            <a:ext cx="10058400" cy="153823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649480"/>
            <a:ext cx="10058400" cy="5385560"/>
          </a:xfrm>
        </p:spPr>
        <p:txBody>
          <a:bodyPr/>
          <a:lstStyle/>
          <a:p>
            <a:endParaRPr lang="ru-RU" b="1" dirty="0" smtClean="0"/>
          </a:p>
          <a:p>
            <a:endParaRPr lang="ru-RU" b="1" dirty="0"/>
          </a:p>
          <a:p>
            <a:r>
              <a:rPr lang="ru-RU" sz="2000" b="1" dirty="0" smtClean="0"/>
              <a:t>1) </a:t>
            </a:r>
            <a:r>
              <a:rPr lang="ru-RU" sz="2000" b="1" dirty="0"/>
              <a:t>Кто умеет веселиться,                                         </a:t>
            </a:r>
            <a:r>
              <a:rPr lang="ru-RU" sz="2000" b="1" i="1" dirty="0"/>
              <a:t>1) тот должен много трудиться.</a:t>
            </a:r>
            <a:endParaRPr lang="ru-RU" sz="2000" dirty="0"/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2</a:t>
            </a:r>
            <a:r>
              <a:rPr lang="ru-RU" sz="2000" b="1" dirty="0" smtClean="0"/>
              <a:t>) </a:t>
            </a:r>
            <a:r>
              <a:rPr lang="ru-RU" sz="2000" b="1" dirty="0"/>
              <a:t>Не надо хвалиться,                                               </a:t>
            </a:r>
            <a:r>
              <a:rPr lang="ru-RU" sz="2000" b="1" i="1" dirty="0"/>
              <a:t>2) коли не знаешь, как рожь родится. </a:t>
            </a:r>
            <a:endParaRPr lang="ru-RU" sz="2000" dirty="0"/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3</a:t>
            </a:r>
            <a:r>
              <a:rPr lang="ru-RU" sz="2000" b="1" dirty="0" smtClean="0"/>
              <a:t>) </a:t>
            </a:r>
            <a:r>
              <a:rPr lang="ru-RU" sz="2000" b="1" dirty="0"/>
              <a:t>Кто любит трудиться,                                           </a:t>
            </a:r>
            <a:r>
              <a:rPr lang="ru-RU" sz="2000" b="1" i="1" dirty="0"/>
              <a:t>3) тому без дела не сидится. </a:t>
            </a:r>
            <a:endParaRPr lang="ru-RU" sz="2000" dirty="0"/>
          </a:p>
          <a:p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000" b="1" dirty="0"/>
              <a:t>4</a:t>
            </a:r>
            <a:r>
              <a:rPr lang="ru-RU" sz="2000" b="1" dirty="0" smtClean="0"/>
              <a:t>) </a:t>
            </a:r>
            <a:r>
              <a:rPr lang="ru-RU" sz="2000" b="1" dirty="0"/>
              <a:t>Кто хочет от жизни толку добиться,                  </a:t>
            </a:r>
            <a:r>
              <a:rPr lang="ru-RU" sz="2000" b="1" i="1" dirty="0"/>
              <a:t>4) того горе боится.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93440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029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195</TotalTime>
  <Words>199</Words>
  <Application>Microsoft Office PowerPoint</Application>
  <PresentationFormat>Широкоэкранный</PresentationFormat>
  <Paragraphs>34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</vt:lpstr>
      <vt:lpstr>Презентация PowerPoint</vt:lpstr>
      <vt:lpstr>Презентация PowerPoint</vt:lpstr>
      <vt:lpstr>Определите вид, спряжение, время глаголов.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school_7</dc:creator>
  <cp:lastModifiedBy>school_7</cp:lastModifiedBy>
  <cp:revision>4</cp:revision>
  <dcterms:created xsi:type="dcterms:W3CDTF">2022-05-13T10:42:06Z</dcterms:created>
  <dcterms:modified xsi:type="dcterms:W3CDTF">2022-05-13T13:57:39Z</dcterms:modified>
</cp:coreProperties>
</file>