
<file path=[Content_Types].xml><?xml version="1.0" encoding="utf-8"?>
<Types xmlns="http://schemas.openxmlformats.org/package/2006/content-types">
  <Default ContentType="application/xml" Extension="xml"/>
  <Default ContentType="image/jpeg" Extension="jpg"/>
  <Default ContentType="application/vnd.openxmlformats-package.relationships+xml" Extension="rels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8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6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tableStyles+xml" PartName="/ppt/tableStyle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D06EE2B-738F-455F-AF2F-586CE32D0138}">
  <a:tblStyle styleId="{6D06EE2B-738F-455F-AF2F-586CE32D013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5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1" Type="http://schemas.openxmlformats.org/officeDocument/2006/relationships/slide" Target="slides/slide4.xml"/><Relationship Id="rId14" Type="http://schemas.openxmlformats.org/officeDocument/2006/relationships/slide" Target="slides/slide7.xml"/><Relationship Id="rId7" Type="http://schemas.openxmlformats.org/officeDocument/2006/relationships/notesMaster" Target="notesMasters/notesMaster1.xml"/><Relationship Id="rId2" Type="http://schemas.openxmlformats.org/officeDocument/2006/relationships/viewProps" Target="viewProps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8" Type="http://schemas.openxmlformats.org/officeDocument/2006/relationships/slide" Target="slides/slide1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3" Type="http://schemas.openxmlformats.org/officeDocument/2006/relationships/presProps" Target="presProps.xml"/><Relationship Id="rId6" Type="http://schemas.openxmlformats.org/officeDocument/2006/relationships/slideMaster" Target="slideMasters/slideMaster2.xml"/><Relationship Id="rId1" Type="http://schemas.openxmlformats.org/officeDocument/2006/relationships/theme" Target="theme/them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"/>
          <p:cNvSpPr txBox="1"/>
          <p:nvPr>
            <p:ph type="ctrTitle"/>
          </p:nvPr>
        </p:nvSpPr>
        <p:spPr>
          <a:xfrm>
            <a:off x="422030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800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27000" rotWithShape="0" algn="tl" dir="2700000" dist="200000">
                    <a:srgbClr val="000000">
                      <a:alpha val="30000"/>
                    </a:srgbClr>
                  </a:outerShdw>
                </a:effectLst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2"/>
          <p:cNvSpPr txBox="1"/>
          <p:nvPr>
            <p:ph idx="1" type="subTitle"/>
          </p:nvPr>
        </p:nvSpPr>
        <p:spPr>
          <a:xfrm>
            <a:off x="1371600" y="3331698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560"/>
              </a:spcBef>
              <a:spcAft>
                <a:spcPts val="0"/>
              </a:spcAft>
              <a:buSzPts val="1820"/>
              <a:buNone/>
              <a:defRPr>
                <a:solidFill>
                  <a:schemeClr val="lt1"/>
                </a:solidFill>
              </a:defRPr>
            </a:lvl1pPr>
            <a:lvl2pPr lvl="1" rtl="0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rtl="0" algn="ctr">
              <a:spcBef>
                <a:spcPts val="360"/>
              </a:spcBef>
              <a:spcAft>
                <a:spcPts val="0"/>
              </a:spcAft>
              <a:buSzPts val="1710"/>
              <a:buNone/>
              <a:defRPr/>
            </a:lvl3pPr>
            <a:lvl4pPr lvl="3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2" name="Google Shape;202;p2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2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2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8" name="Google Shape;258;p11"/>
          <p:cNvSpPr txBox="1"/>
          <p:nvPr>
            <p:ph idx="1" type="body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rtl="0" algn="l"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indent="-320040" lvl="1" marL="914400" rtl="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indent="-337185" lvl="2" marL="1371600" rtl="0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59" name="Google Shape;259;p11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11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11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3"/>
          <p:cNvSpPr txBox="1"/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DCC577"/>
              </a:buClr>
              <a:buSzPts val="4800"/>
              <a:buFont typeface="Lucida Sans"/>
              <a:buNone/>
              <a:defRPr b="1" sz="4800" cap="none">
                <a:solidFill>
                  <a:srgbClr val="DCC577"/>
                </a:soli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0" name="Google Shape;270;p13"/>
          <p:cNvSpPr txBox="1"/>
          <p:nvPr>
            <p:ph idx="1" type="body"/>
          </p:nvPr>
        </p:nvSpPr>
        <p:spPr>
          <a:xfrm>
            <a:off x="1600200" y="2507786"/>
            <a:ext cx="7086600" cy="15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5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71" name="Google Shape;271;p13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2" name="Google Shape;272;p13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3" name="Google Shape;273;p13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3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3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4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rtl="0" algn="l"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indent="-320040" lvl="1" marL="914400" rtl="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indent="-337185" lvl="2" marL="1371600" rtl="0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12" name="Google Shape;212;p4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4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4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5"/>
          <p:cNvSpPr txBox="1"/>
          <p:nvPr>
            <p:ph idx="1" type="body"/>
          </p:nvPr>
        </p:nvSpPr>
        <p:spPr>
          <a:xfrm rot="5400000">
            <a:off x="2217750" y="-160350"/>
            <a:ext cx="4708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rtl="0" algn="l"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indent="-320040" lvl="1" marL="914400" rtl="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indent="-337185" lvl="2" marL="1371600" rtl="0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18" name="Google Shape;218;p5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5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5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6"/>
          <p:cNvSpPr txBox="1"/>
          <p:nvPr>
            <p:ph type="title"/>
          </p:nvPr>
        </p:nvSpPr>
        <p:spPr>
          <a:xfrm>
            <a:off x="1828800" y="609600"/>
            <a:ext cx="54864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2000"/>
              <a:buFont typeface="Lucida Sans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6"/>
          <p:cNvSpPr/>
          <p:nvPr>
            <p:ph idx="2" type="pic"/>
          </p:nvPr>
        </p:nvSpPr>
        <p:spPr>
          <a:xfrm>
            <a:off x="1828800" y="1831975"/>
            <a:ext cx="5486400" cy="3962400"/>
          </a:xfrm>
          <a:prstGeom prst="rect">
            <a:avLst/>
          </a:prstGeom>
          <a:solidFill>
            <a:schemeClr val="dk2"/>
          </a:solidFill>
          <a:ln cap="sq" cmpd="sng" w="444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90500" dir="2700000" dist="228600" sy="90000">
              <a:srgbClr val="000000">
                <a:alpha val="2471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F9F9F9"/>
              </a:buClr>
              <a:buSzPts val="208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b="0" i="0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224" name="Google Shape;224;p6"/>
          <p:cNvSpPr txBox="1"/>
          <p:nvPr>
            <p:ph idx="1" type="body"/>
          </p:nvPr>
        </p:nvSpPr>
        <p:spPr>
          <a:xfrm>
            <a:off x="1828800" y="1166787"/>
            <a:ext cx="54864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rtl="0" algn="ctr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89560" lvl="1" marL="914400" rtl="0" algn="l">
              <a:spcBef>
                <a:spcPts val="240"/>
              </a:spcBef>
              <a:spcAft>
                <a:spcPts val="0"/>
              </a:spcAft>
              <a:buSzPts val="960"/>
              <a:buChar char="◼"/>
              <a:defRPr sz="1200"/>
            </a:lvl2pPr>
            <a:lvl3pPr indent="-288925" lvl="2" marL="1371600" rtl="0" algn="l">
              <a:spcBef>
                <a:spcPts val="200"/>
              </a:spcBef>
              <a:spcAft>
                <a:spcPts val="0"/>
              </a:spcAft>
              <a:buSzPts val="950"/>
              <a:buChar char="🢭"/>
              <a:defRPr sz="1000"/>
            </a:lvl3pPr>
            <a:lvl4pPr indent="-285750" lvl="3" marL="1828800" rtl="0" algn="l">
              <a:spcBef>
                <a:spcPts val="180"/>
              </a:spcBef>
              <a:spcAft>
                <a:spcPts val="0"/>
              </a:spcAft>
              <a:buSzPts val="900"/>
              <a:buChar char="🢝"/>
              <a:defRPr sz="900"/>
            </a:lvl4pPr>
            <a:lvl5pPr indent="-285750" lvl="4" marL="2286000" rtl="0" algn="l">
              <a:spcBef>
                <a:spcPts val="180"/>
              </a:spcBef>
              <a:spcAft>
                <a:spcPts val="0"/>
              </a:spcAft>
              <a:buSzPts val="900"/>
              <a:buChar char="■"/>
              <a:defRPr sz="9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25" name="Google Shape;225;p6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6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6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7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4DB8A"/>
              </a:buClr>
              <a:buSzPts val="2200"/>
              <a:buFont typeface="Lucida Sans"/>
              <a:buNone/>
              <a:defRPr b="0" sz="2200">
                <a:solidFill>
                  <a:srgbClr val="F4DB8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0" name="Google Shape;230;p7"/>
          <p:cNvSpPr txBox="1"/>
          <p:nvPr>
            <p:ph idx="1" type="body"/>
          </p:nvPr>
        </p:nvSpPr>
        <p:spPr>
          <a:xfrm>
            <a:off x="457200" y="1524000"/>
            <a:ext cx="3008400" cy="46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95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31" name="Google Shape;231;p7"/>
          <p:cNvSpPr txBox="1"/>
          <p:nvPr>
            <p:ph idx="2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915" lvl="0" marL="457200" rtl="0" algn="l"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indent="-350519" lvl="1" marL="914400" rtl="0" algn="l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61314" lvl="2" marL="1371600" rtl="0" algn="l">
              <a:spcBef>
                <a:spcPts val="440"/>
              </a:spcBef>
              <a:spcAft>
                <a:spcPts val="0"/>
              </a:spcAft>
              <a:buSzPts val="2090"/>
              <a:buChar char="🢭"/>
              <a:defRPr sz="22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SzPts val="2000"/>
              <a:buChar char="🢝"/>
              <a:defRPr sz="20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32" name="Google Shape;232;p7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3" name="Google Shape;233;p7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7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8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8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9" name="Google Shape;239;p8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9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p9"/>
          <p:cNvSpPr txBox="1"/>
          <p:nvPr>
            <p:ph idx="1" type="body"/>
          </p:nvPr>
        </p:nvSpPr>
        <p:spPr>
          <a:xfrm>
            <a:off x="457200" y="1535112"/>
            <a:ext cx="4040100" cy="7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0" sz="2400" cap="none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71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3" name="Google Shape;243;p9"/>
          <p:cNvSpPr txBox="1"/>
          <p:nvPr>
            <p:ph idx="2" type="body"/>
          </p:nvPr>
        </p:nvSpPr>
        <p:spPr>
          <a:xfrm>
            <a:off x="4645025" y="1535112"/>
            <a:ext cx="4041900" cy="7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0" sz="2400" cap="none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71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4" name="Google Shape;244;p9"/>
          <p:cNvSpPr txBox="1"/>
          <p:nvPr>
            <p:ph idx="3" type="body"/>
          </p:nvPr>
        </p:nvSpPr>
        <p:spPr>
          <a:xfrm>
            <a:off x="457200" y="2362200"/>
            <a:ext cx="4040100" cy="37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rtl="0" algn="l">
              <a:spcBef>
                <a:spcPts val="480"/>
              </a:spcBef>
              <a:spcAft>
                <a:spcPts val="0"/>
              </a:spcAft>
              <a:buSzPts val="1560"/>
              <a:buChar char="▣"/>
              <a:defRPr sz="2400"/>
            </a:lvl1pPr>
            <a:lvl2pPr indent="-330200" lvl="1" marL="914400" rtl="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 sz="2000"/>
            </a:lvl2pPr>
            <a:lvl3pPr indent="-337185" lvl="2" marL="1371600" rtl="0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5" name="Google Shape;245;p9"/>
          <p:cNvSpPr txBox="1"/>
          <p:nvPr>
            <p:ph idx="4" type="body"/>
          </p:nvPr>
        </p:nvSpPr>
        <p:spPr>
          <a:xfrm>
            <a:off x="4645025" y="2362200"/>
            <a:ext cx="4041900" cy="37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rtl="0" algn="l">
              <a:spcBef>
                <a:spcPts val="480"/>
              </a:spcBef>
              <a:spcAft>
                <a:spcPts val="0"/>
              </a:spcAft>
              <a:buSzPts val="1560"/>
              <a:buChar char="▣"/>
              <a:defRPr sz="2400"/>
            </a:lvl1pPr>
            <a:lvl2pPr indent="-330200" lvl="1" marL="914400" rtl="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 sz="2000"/>
            </a:lvl2pPr>
            <a:lvl3pPr indent="-337185" lvl="2" marL="1371600" rtl="0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6" name="Google Shape;246;p9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7" name="Google Shape;247;p9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8" name="Google Shape;248;p9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1" name="Google Shape;251;p10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915" lvl="0" marL="457200" rtl="0" algn="l"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indent="-350519" lvl="1" marL="914400" rtl="0" algn="l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49250" lvl="2" marL="1371600" rtl="0" algn="l">
              <a:spcBef>
                <a:spcPts val="400"/>
              </a:spcBef>
              <a:spcAft>
                <a:spcPts val="0"/>
              </a:spcAft>
              <a:buSzPts val="1900"/>
              <a:buChar char="🢭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52" name="Google Shape;252;p10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915" lvl="0" marL="457200" rtl="0" algn="l"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indent="-350519" lvl="1" marL="914400" rtl="0" algn="l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49250" lvl="2" marL="1371600" rtl="0" algn="l">
              <a:spcBef>
                <a:spcPts val="400"/>
              </a:spcBef>
              <a:spcAft>
                <a:spcPts val="0"/>
              </a:spcAft>
              <a:buSzPts val="1900"/>
              <a:buChar char="🢭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53" name="Google Shape;253;p10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4" name="Google Shape;254;p10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5" name="Google Shape;255;p10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.xml"/><Relationship Id="rId10" Type="http://schemas.openxmlformats.org/officeDocument/2006/relationships/slideLayout" Target="../slideLayouts/slideLayout9.xml"/><Relationship Id="rId5" Type="http://schemas.openxmlformats.org/officeDocument/2006/relationships/slideLayout" Target="../slideLayouts/slideLayout4.xml"/><Relationship Id="rId12" Type="http://schemas.openxmlformats.org/officeDocument/2006/relationships/theme" Target="../theme/theme2.xml"/><Relationship Id="rId8" Type="http://schemas.openxmlformats.org/officeDocument/2006/relationships/slideLayout" Target="../slideLayouts/slideLayout7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3" Type="http://schemas.openxmlformats.org/officeDocument/2006/relationships/slideLayout" Target="../slideLayouts/slideLayout2.xml"/><Relationship Id="rId6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0.xml"/><Relationship Id="rId7" Type="http://schemas.openxmlformats.org/officeDocument/2006/relationships/slideLayout" Target="../slideLayouts/slideLayout6.xml"/><Relationship Id="rId1" Type="http://schemas.openxmlformats.org/officeDocument/2006/relationships/image" Target="../media/image1.jpg"/></Relationships>
</file>

<file path=ppt/slideMasters/_rels/slideMaster2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1.xml"/><Relationship Id="rId1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5" name="Google Shape;195;p1"/>
          <p:cNvSpPr txBox="1"/>
          <p:nvPr>
            <p:ph idx="1" type="body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  <a:defRPr b="0" i="0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350519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-361314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b="0" i="0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196" name="Google Shape;196;p1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7" name="Google Shape;197;p1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8" name="Google Shape;198;p1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4" name="Google Shape;264;p12"/>
          <p:cNvSpPr txBox="1"/>
          <p:nvPr>
            <p:ph idx="1" type="body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  <a:defRPr b="0" i="0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350519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-361314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b="0" i="0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265" name="Google Shape;265;p12"/>
          <p:cNvSpPr txBox="1"/>
          <p:nvPr>
            <p:ph idx="10" type="dt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6" name="Google Shape;266;p12"/>
          <p:cNvSpPr txBox="1"/>
          <p:nvPr>
            <p:ph idx="11" type="ftr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7" name="Google Shape;267;p12"/>
          <p:cNvSpPr txBox="1"/>
          <p:nvPr>
            <p:ph idx="12" type="sldNum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Times New Roman"/>
              <a:buNone/>
              <a:defRPr b="0" i="0" sz="1200" u="none">
                <a:solidFill>
                  <a:srgbClr val="BCBCB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4" Type="http://schemas.openxmlformats.org/officeDocument/2006/relationships/image" Target="../media/image3.jpg"/><Relationship Id="rId3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 standalone="yes"?>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<p:cSld><p:spTree><p:nvGrpSpPr><p:cNvPr id="277" name="Shape 277"/><p:cNvGrpSpPr/><p:nvPr/></p:nvGrpSpPr><p:grpSpPr><a:xfrm><a:off x="0" y="0"/><a:ext cx="0" cy="0"/><a:chOff x="0" y="0"/><a:chExt cx="0" cy="0"/></a:xfrm></p:grpSpPr><p:sp><p:nvSpPr><p:cNvPr id="278" name="Shape 278"/><p:cNvSpPr/><p:nvPr/></p:nvSpPr><p:spPr><a:xfrm><a:off x="269875" y="836612"/><a:ext cx="8639175" cy="2339975"/></a:xfrm><a:prstGeom prst="rect"/><a:solidFill><a:srgbClr val="533EA9"/></a:solidFill><a:ln cap="flat" cmpd="sng" w="19050" algn="ctr"><a:solidFill><a:srgbClr val="003300"/></a:solidFill><a:miter lim="800000"/><a:headEnd/><a:tailEnd/></a:ln></p:spPr><p:txBody><a:bodyPr fromWordArt="1"/><a:lstStyle><a:defPPr lvl="0"/><a:lvl1pPr lvl="0"/><a:lvl2pPr lvl="1"/><a:lvl3pPr lvl="2"/><a:lvl4pPr lvl="3"/><a:lvl5pPr lvl="4"/><a:lvl6pPr lvl="5"/><a:lvl7pPr lvl="6"/><a:lvl8pPr lvl="7"/><a:lvl9pPr lvl="8"/></a:lstStyle><a:p><a:r><a:rPr b="0" i="0" u="none" cap="none"><a:latin typeface="Impact"/></a:rPr><a:t>Игромания. Зависимость от игр</a:t></a:r></a:p></p:txBody></p:sp><p:sp><p:nvSpPr><p:cNvPr id="279" name="Google Shape;279;p14"/><p:cNvSpPr txBox="1"/><p:nvPr/></p:nvSpPr><p:spPr><a:xfrm><a:off x="1008062" y="4149725"/><a:ext cx="6912000" cy="1630500"/></a:xfrm><a:prstGeom prst="rect"><a:avLst/></a:prstGeom><a:noFill/><a:ln><a:noFill/></a:ln></p:spPr><p:txBody><a:bodyPr anchorCtr="0" anchor="t" bIns="45700" lIns="91425" spcFirstLastPara="1" rIns="91425" wrap="square" tIns="45700"><a:spAutoFit/></a:bodyPr><a:lstStyle/><a:p><a:pPr indent="0" lvl="0" marL="0" marR="0" rtl="0" algn="l"><a:lnSpc><a:spcPct val="100000"/></a:lnSpc><a:spcBef><a:spcPts val="0"/></a:spcBef><a:spcAft><a:spcPts val="0"/></a:spcAft><a:buClr><a:schemeClr val="lt1"/></a:buClr><a:buSzPts val="2000"/><a:buFont typeface="Times New Roman"/><a:buNone/></a:pPr><a:r><a:rPr b="0" i="0" lang="en-US" sz="2000" u="none" cap="none" strike="noStrike"><a:solidFill><a:schemeClr val="lt1"/></a:solidFill><a:latin typeface="Times New Roman"/><a:ea typeface="Times New Roman"/><a:cs typeface="Times New Roman"/><a:sym typeface="Times New Roman"/></a:rPr><a:t>Наше время характеризуется стремительным развитием информационных и компьютерных технологий. Современные дети быстро осваивают управление сложными электронными приборами, удивляя этим своих родителей, бабушек и дедушек.  </a:t></a:r><a:endParaRPr/></a:p></p:txBody></p:sp></p:spTree></p:cSld><p:clrMapOvr><a:masterClrMapping/></p:clrMapOvr>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lehus\Desktop\iJ2KTTEP7.jpg" id="284" name="Google Shape;28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8475" y="620712"/>
            <a:ext cx="3765550" cy="2808287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15"/>
          <p:cNvSpPr txBox="1"/>
          <p:nvPr/>
        </p:nvSpPr>
        <p:spPr>
          <a:xfrm>
            <a:off x="4264025" y="800100"/>
            <a:ext cx="4572000" cy="17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Компьютерная игра  превращается в основную форму досуга детей. Многие дети ежедневно проводят у компьютера большую часть своего свободного времени , причем родители спокойно реагируют на эту ситуацию .  </a:t>
            </a:r>
            <a:endParaRPr/>
          </a:p>
        </p:txBody>
      </p:sp>
      <p:pic>
        <p:nvPicPr>
          <p:cNvPr descr="C:\Users\lehus\Desktop\1419686128_deru_komp.jpg.pagespeed.ce.7crNRL8_IY.jpg" id="286" name="Google Shape;28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52925" y="3340100"/>
            <a:ext cx="4394201" cy="2960687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15"/>
          <p:cNvSpPr txBox="1"/>
          <p:nvPr/>
        </p:nvSpPr>
        <p:spPr>
          <a:xfrm>
            <a:off x="287100" y="3340100"/>
            <a:ext cx="4065600" cy="296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Среди огромного разнообразия компьютерных игр мальчики отдают предпочтение играм со сценами агрессии . Большинство психологов подтверждают наличие связи между содержанием компьютерной игры и уровнем агрессии в последующей свободной игре ребенка , его враждебностью и тревожностью.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6"/>
          <p:cNvSpPr txBox="1"/>
          <p:nvPr/>
        </p:nvSpPr>
        <p:spPr>
          <a:xfrm>
            <a:off x="282575" y="465122"/>
            <a:ext cx="8677200" cy="13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Игры не стимулируют мышление, повышают уровень тревожности, вызывают у многих игроков равнодушие,  желание спрятаться в воображаемом мире, где победа дается значительно легче, чем в жизни.</a:t>
            </a:r>
            <a:endParaRPr/>
          </a:p>
        </p:txBody>
      </p:sp>
      <p:sp>
        <p:nvSpPr>
          <p:cNvPr id="293" name="Google Shape;293;p16"/>
          <p:cNvSpPr txBox="1"/>
          <p:nvPr/>
        </p:nvSpPr>
        <p:spPr>
          <a:xfrm>
            <a:off x="282575" y="1722437"/>
            <a:ext cx="8245500" cy="13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играх дети переживают самые разные чувства – от радости до агрессии и страха . Переживания их очень реалистичны . При описании своих переживаний дети чаще других употребляют слова « страшно» , «боюсь», «убить» , «зомби» , «монстры».</a:t>
            </a:r>
            <a:endParaRPr/>
          </a:p>
        </p:txBody>
      </p:sp>
      <p:sp>
        <p:nvSpPr>
          <p:cNvPr id="294" name="Google Shape;294;p16"/>
          <p:cNvSpPr txBox="1"/>
          <p:nvPr/>
        </p:nvSpPr>
        <p:spPr>
          <a:xfrm>
            <a:off x="250825" y="3429000"/>
            <a:ext cx="8062800" cy="25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 негативным последствиям влияния многих компьютерных игр в сфере социального и личностного развития ребенка относится и нарушение речевого развитие. По наблюдениям опытных педагогов дети владеют недостаточным для их возраста словарным запасом , связная речь отстает от возрастной нормы. Дети не могут не могут грамотно писать и разговаривать,  связно излагать свои мысли.  Причина-отсутствие практики устного общения и потеря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интереса к чтению книг.</a:t>
            </a:r>
            <a:endParaRPr/>
          </a:p>
        </p:txBody>
      </p:sp>
      <p:grpSp>
        <p:nvGrpSpPr>
          <p:cNvPr id="295" name="Google Shape;295;p16"/>
          <p:cNvGrpSpPr/>
          <p:nvPr/>
        </p:nvGrpSpPr>
        <p:grpSpPr>
          <a:xfrm rot="1620000">
            <a:off x="6762750" y="4702175"/>
            <a:ext cx="2093912" cy="2254250"/>
            <a:chOff x="0" y="1344"/>
            <a:chExt cx="1882" cy="1835"/>
          </a:xfrm>
        </p:grpSpPr>
        <p:sp>
          <p:nvSpPr>
            <p:cNvPr id="296" name="Google Shape;296;p16"/>
            <p:cNvSpPr/>
            <p:nvPr/>
          </p:nvSpPr>
          <p:spPr>
            <a:xfrm>
              <a:off x="658" y="1693"/>
              <a:ext cx="601" cy="72"/>
            </a:xfrm>
            <a:custGeom>
              <a:rect b="b" l="l" r="r" t="t"/>
              <a:pathLst>
                <a:path extrusionOk="0" h="72" w="601">
                  <a:moveTo>
                    <a:pt x="601" y="58"/>
                  </a:moveTo>
                  <a:lnTo>
                    <a:pt x="601" y="58"/>
                  </a:lnTo>
                  <a:lnTo>
                    <a:pt x="578" y="68"/>
                  </a:lnTo>
                  <a:lnTo>
                    <a:pt x="546" y="72"/>
                  </a:lnTo>
                  <a:lnTo>
                    <a:pt x="507" y="72"/>
                  </a:lnTo>
                  <a:lnTo>
                    <a:pt x="467" y="68"/>
                  </a:lnTo>
                  <a:lnTo>
                    <a:pt x="430" y="58"/>
                  </a:lnTo>
                  <a:lnTo>
                    <a:pt x="398" y="44"/>
                  </a:lnTo>
                  <a:lnTo>
                    <a:pt x="381" y="24"/>
                  </a:lnTo>
                  <a:lnTo>
                    <a:pt x="379" y="0"/>
                  </a:lnTo>
                  <a:lnTo>
                    <a:pt x="359" y="16"/>
                  </a:lnTo>
                  <a:lnTo>
                    <a:pt x="331" y="34"/>
                  </a:lnTo>
                  <a:lnTo>
                    <a:pt x="296" y="48"/>
                  </a:lnTo>
                  <a:lnTo>
                    <a:pt x="260" y="58"/>
                  </a:lnTo>
                  <a:lnTo>
                    <a:pt x="225" y="64"/>
                  </a:lnTo>
                  <a:lnTo>
                    <a:pt x="197" y="62"/>
                  </a:lnTo>
                  <a:lnTo>
                    <a:pt x="178" y="54"/>
                  </a:lnTo>
                  <a:lnTo>
                    <a:pt x="174" y="34"/>
                  </a:lnTo>
                  <a:lnTo>
                    <a:pt x="160" y="50"/>
                  </a:lnTo>
                  <a:lnTo>
                    <a:pt x="138" y="62"/>
                  </a:lnTo>
                  <a:lnTo>
                    <a:pt x="115" y="70"/>
                  </a:lnTo>
                  <a:lnTo>
                    <a:pt x="87" y="72"/>
                  </a:lnTo>
                  <a:lnTo>
                    <a:pt x="59" y="72"/>
                  </a:lnTo>
                  <a:lnTo>
                    <a:pt x="34" y="64"/>
                  </a:lnTo>
                  <a:lnTo>
                    <a:pt x="14" y="54"/>
                  </a:lnTo>
                  <a:lnTo>
                    <a:pt x="0" y="36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7" name="Google Shape;297;p16"/>
            <p:cNvSpPr/>
            <p:nvPr/>
          </p:nvSpPr>
          <p:spPr>
            <a:xfrm>
              <a:off x="1236" y="1769"/>
              <a:ext cx="344" cy="501"/>
            </a:xfrm>
            <a:custGeom>
              <a:rect b="b" l="l" r="r" t="t"/>
              <a:pathLst>
                <a:path extrusionOk="0" h="501" w="344">
                  <a:moveTo>
                    <a:pt x="344" y="501"/>
                  </a:moveTo>
                  <a:lnTo>
                    <a:pt x="344" y="501"/>
                  </a:lnTo>
                  <a:lnTo>
                    <a:pt x="325" y="489"/>
                  </a:lnTo>
                  <a:lnTo>
                    <a:pt x="301" y="465"/>
                  </a:lnTo>
                  <a:lnTo>
                    <a:pt x="277" y="433"/>
                  </a:lnTo>
                  <a:lnTo>
                    <a:pt x="258" y="398"/>
                  </a:lnTo>
                  <a:lnTo>
                    <a:pt x="244" y="362"/>
                  </a:lnTo>
                  <a:lnTo>
                    <a:pt x="236" y="328"/>
                  </a:lnTo>
                  <a:lnTo>
                    <a:pt x="242" y="302"/>
                  </a:lnTo>
                  <a:lnTo>
                    <a:pt x="260" y="286"/>
                  </a:lnTo>
                  <a:lnTo>
                    <a:pt x="236" y="280"/>
                  </a:lnTo>
                  <a:lnTo>
                    <a:pt x="205" y="268"/>
                  </a:lnTo>
                  <a:lnTo>
                    <a:pt x="173" y="248"/>
                  </a:lnTo>
                  <a:lnTo>
                    <a:pt x="143" y="225"/>
                  </a:lnTo>
                  <a:lnTo>
                    <a:pt x="118" y="199"/>
                  </a:lnTo>
                  <a:lnTo>
                    <a:pt x="102" y="175"/>
                  </a:lnTo>
                  <a:lnTo>
                    <a:pt x="98" y="153"/>
                  </a:lnTo>
                  <a:lnTo>
                    <a:pt x="110" y="139"/>
                  </a:lnTo>
                  <a:lnTo>
                    <a:pt x="90" y="137"/>
                  </a:lnTo>
                  <a:lnTo>
                    <a:pt x="69" y="127"/>
                  </a:lnTo>
                  <a:lnTo>
                    <a:pt x="47" y="111"/>
                  </a:lnTo>
                  <a:lnTo>
                    <a:pt x="27" y="89"/>
                  </a:lnTo>
                  <a:lnTo>
                    <a:pt x="11" y="68"/>
                  </a:lnTo>
                  <a:lnTo>
                    <a:pt x="2" y="44"/>
                  </a:lnTo>
                  <a:lnTo>
                    <a:pt x="0" y="20"/>
                  </a:lnTo>
                  <a:lnTo>
                    <a:pt x="6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8" name="Google Shape;298;p16"/>
            <p:cNvSpPr/>
            <p:nvPr/>
          </p:nvSpPr>
          <p:spPr>
            <a:xfrm>
              <a:off x="282" y="1705"/>
              <a:ext cx="370" cy="476"/>
            </a:xfrm>
            <a:custGeom>
              <a:rect b="b" l="l" r="r" t="t"/>
              <a:pathLst>
                <a:path extrusionOk="0" h="476" w="370">
                  <a:moveTo>
                    <a:pt x="370" y="0"/>
                  </a:moveTo>
                  <a:lnTo>
                    <a:pt x="370" y="0"/>
                  </a:lnTo>
                  <a:lnTo>
                    <a:pt x="364" y="24"/>
                  </a:lnTo>
                  <a:lnTo>
                    <a:pt x="349" y="54"/>
                  </a:lnTo>
                  <a:lnTo>
                    <a:pt x="327" y="84"/>
                  </a:lnTo>
                  <a:lnTo>
                    <a:pt x="299" y="114"/>
                  </a:lnTo>
                  <a:lnTo>
                    <a:pt x="270" y="139"/>
                  </a:lnTo>
                  <a:lnTo>
                    <a:pt x="242" y="155"/>
                  </a:lnTo>
                  <a:lnTo>
                    <a:pt x="215" y="159"/>
                  </a:lnTo>
                  <a:lnTo>
                    <a:pt x="195" y="145"/>
                  </a:lnTo>
                  <a:lnTo>
                    <a:pt x="197" y="171"/>
                  </a:lnTo>
                  <a:lnTo>
                    <a:pt x="193" y="203"/>
                  </a:lnTo>
                  <a:lnTo>
                    <a:pt x="183" y="241"/>
                  </a:lnTo>
                  <a:lnTo>
                    <a:pt x="171" y="277"/>
                  </a:lnTo>
                  <a:lnTo>
                    <a:pt x="154" y="309"/>
                  </a:lnTo>
                  <a:lnTo>
                    <a:pt x="136" y="332"/>
                  </a:lnTo>
                  <a:lnTo>
                    <a:pt x="118" y="342"/>
                  </a:lnTo>
                  <a:lnTo>
                    <a:pt x="100" y="334"/>
                  </a:lnTo>
                  <a:lnTo>
                    <a:pt x="104" y="354"/>
                  </a:lnTo>
                  <a:lnTo>
                    <a:pt x="102" y="378"/>
                  </a:lnTo>
                  <a:lnTo>
                    <a:pt x="92" y="402"/>
                  </a:lnTo>
                  <a:lnTo>
                    <a:pt x="81" y="428"/>
                  </a:lnTo>
                  <a:lnTo>
                    <a:pt x="63" y="450"/>
                  </a:lnTo>
                  <a:lnTo>
                    <a:pt x="43" y="466"/>
                  </a:lnTo>
                  <a:lnTo>
                    <a:pt x="21" y="476"/>
                  </a:lnTo>
                  <a:lnTo>
                    <a:pt x="0" y="476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9" name="Google Shape;299;p16"/>
            <p:cNvSpPr/>
            <p:nvPr/>
          </p:nvSpPr>
          <p:spPr>
            <a:xfrm>
              <a:off x="0" y="1344"/>
              <a:ext cx="1800" cy="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0" name="Google Shape;300;p16"/>
            <p:cNvSpPr/>
            <p:nvPr/>
          </p:nvSpPr>
          <p:spPr>
            <a:xfrm>
              <a:off x="102" y="2330"/>
              <a:ext cx="877" cy="849"/>
            </a:xfrm>
            <a:custGeom>
              <a:rect b="b" l="l" r="r" t="t"/>
              <a:pathLst>
                <a:path extrusionOk="0" h="849" w="877">
                  <a:moveTo>
                    <a:pt x="808" y="0"/>
                  </a:moveTo>
                  <a:lnTo>
                    <a:pt x="808" y="0"/>
                  </a:lnTo>
                  <a:lnTo>
                    <a:pt x="822" y="38"/>
                  </a:lnTo>
                  <a:lnTo>
                    <a:pt x="840" y="91"/>
                  </a:lnTo>
                  <a:lnTo>
                    <a:pt x="858" y="165"/>
                  </a:lnTo>
                  <a:lnTo>
                    <a:pt x="872" y="258"/>
                  </a:lnTo>
                  <a:lnTo>
                    <a:pt x="877" y="372"/>
                  </a:lnTo>
                  <a:lnTo>
                    <a:pt x="872" y="509"/>
                  </a:lnTo>
                  <a:lnTo>
                    <a:pt x="852" y="666"/>
                  </a:lnTo>
                  <a:lnTo>
                    <a:pt x="812" y="849"/>
                  </a:lnTo>
                  <a:lnTo>
                    <a:pt x="808" y="827"/>
                  </a:lnTo>
                  <a:lnTo>
                    <a:pt x="789" y="803"/>
                  </a:lnTo>
                  <a:lnTo>
                    <a:pt x="757" y="781"/>
                  </a:lnTo>
                  <a:lnTo>
                    <a:pt x="720" y="763"/>
                  </a:lnTo>
                  <a:lnTo>
                    <a:pt x="674" y="752"/>
                  </a:lnTo>
                  <a:lnTo>
                    <a:pt x="627" y="748"/>
                  </a:lnTo>
                  <a:lnTo>
                    <a:pt x="582" y="754"/>
                  </a:lnTo>
                  <a:lnTo>
                    <a:pt x="542" y="771"/>
                  </a:lnTo>
                  <a:lnTo>
                    <a:pt x="544" y="748"/>
                  </a:lnTo>
                  <a:lnTo>
                    <a:pt x="535" y="726"/>
                  </a:lnTo>
                  <a:lnTo>
                    <a:pt x="517" y="706"/>
                  </a:lnTo>
                  <a:lnTo>
                    <a:pt x="489" y="690"/>
                  </a:lnTo>
                  <a:lnTo>
                    <a:pt x="456" y="678"/>
                  </a:lnTo>
                  <a:lnTo>
                    <a:pt x="418" y="672"/>
                  </a:lnTo>
                  <a:lnTo>
                    <a:pt x="377" y="672"/>
                  </a:lnTo>
                  <a:lnTo>
                    <a:pt x="337" y="680"/>
                  </a:lnTo>
                  <a:lnTo>
                    <a:pt x="334" y="668"/>
                  </a:lnTo>
                  <a:lnTo>
                    <a:pt x="328" y="656"/>
                  </a:lnTo>
                  <a:lnTo>
                    <a:pt x="318" y="644"/>
                  </a:lnTo>
                  <a:lnTo>
                    <a:pt x="306" y="630"/>
                  </a:lnTo>
                  <a:lnTo>
                    <a:pt x="290" y="618"/>
                  </a:lnTo>
                  <a:lnTo>
                    <a:pt x="274" y="606"/>
                  </a:lnTo>
                  <a:lnTo>
                    <a:pt x="255" y="594"/>
                  </a:lnTo>
                  <a:lnTo>
                    <a:pt x="231" y="584"/>
                  </a:lnTo>
                  <a:lnTo>
                    <a:pt x="207" y="575"/>
                  </a:lnTo>
                  <a:lnTo>
                    <a:pt x="182" y="565"/>
                  </a:lnTo>
                  <a:lnTo>
                    <a:pt x="154" y="557"/>
                  </a:lnTo>
                  <a:lnTo>
                    <a:pt x="127" y="551"/>
                  </a:lnTo>
                  <a:lnTo>
                    <a:pt x="95" y="545"/>
                  </a:lnTo>
                  <a:lnTo>
                    <a:pt x="66" y="543"/>
                  </a:lnTo>
                  <a:lnTo>
                    <a:pt x="34" y="541"/>
                  </a:lnTo>
                  <a:lnTo>
                    <a:pt x="0" y="541"/>
                  </a:lnTo>
                  <a:lnTo>
                    <a:pt x="56" y="531"/>
                  </a:lnTo>
                  <a:lnTo>
                    <a:pt x="113" y="513"/>
                  </a:lnTo>
                  <a:lnTo>
                    <a:pt x="176" y="489"/>
                  </a:lnTo>
                  <a:lnTo>
                    <a:pt x="241" y="461"/>
                  </a:lnTo>
                  <a:lnTo>
                    <a:pt x="306" y="429"/>
                  </a:lnTo>
                  <a:lnTo>
                    <a:pt x="373" y="394"/>
                  </a:lnTo>
                  <a:lnTo>
                    <a:pt x="438" y="354"/>
                  </a:lnTo>
                  <a:lnTo>
                    <a:pt x="501" y="312"/>
                  </a:lnTo>
                  <a:lnTo>
                    <a:pt x="562" y="270"/>
                  </a:lnTo>
                  <a:lnTo>
                    <a:pt x="617" y="226"/>
                  </a:lnTo>
                  <a:lnTo>
                    <a:pt x="669" y="185"/>
                  </a:lnTo>
                  <a:lnTo>
                    <a:pt x="714" y="143"/>
                  </a:lnTo>
                  <a:lnTo>
                    <a:pt x="751" y="103"/>
                  </a:lnTo>
                  <a:lnTo>
                    <a:pt x="781" y="65"/>
                  </a:lnTo>
                  <a:lnTo>
                    <a:pt x="799" y="30"/>
                  </a:lnTo>
                  <a:lnTo>
                    <a:pt x="808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1" name="Google Shape;301;p16"/>
            <p:cNvSpPr/>
            <p:nvPr/>
          </p:nvSpPr>
          <p:spPr>
            <a:xfrm>
              <a:off x="439" y="2330"/>
              <a:ext cx="477" cy="771"/>
            </a:xfrm>
            <a:custGeom>
              <a:rect b="b" l="l" r="r" t="t"/>
              <a:pathLst>
                <a:path extrusionOk="0" h="771" w="477">
                  <a:moveTo>
                    <a:pt x="0" y="680"/>
                  </a:moveTo>
                  <a:lnTo>
                    <a:pt x="0" y="680"/>
                  </a:lnTo>
                  <a:lnTo>
                    <a:pt x="44" y="650"/>
                  </a:lnTo>
                  <a:lnTo>
                    <a:pt x="85" y="614"/>
                  </a:lnTo>
                  <a:lnTo>
                    <a:pt x="129" y="577"/>
                  </a:lnTo>
                  <a:lnTo>
                    <a:pt x="170" y="537"/>
                  </a:lnTo>
                  <a:lnTo>
                    <a:pt x="209" y="493"/>
                  </a:lnTo>
                  <a:lnTo>
                    <a:pt x="247" y="447"/>
                  </a:lnTo>
                  <a:lnTo>
                    <a:pt x="284" y="400"/>
                  </a:lnTo>
                  <a:lnTo>
                    <a:pt x="318" y="352"/>
                  </a:lnTo>
                  <a:lnTo>
                    <a:pt x="349" y="304"/>
                  </a:lnTo>
                  <a:lnTo>
                    <a:pt x="379" y="256"/>
                  </a:lnTo>
                  <a:lnTo>
                    <a:pt x="404" y="209"/>
                  </a:lnTo>
                  <a:lnTo>
                    <a:pt x="426" y="163"/>
                  </a:lnTo>
                  <a:lnTo>
                    <a:pt x="444" y="119"/>
                  </a:lnTo>
                  <a:lnTo>
                    <a:pt x="458" y="75"/>
                  </a:lnTo>
                  <a:lnTo>
                    <a:pt x="468" y="36"/>
                  </a:lnTo>
                  <a:lnTo>
                    <a:pt x="471" y="0"/>
                  </a:lnTo>
                  <a:lnTo>
                    <a:pt x="477" y="59"/>
                  </a:lnTo>
                  <a:lnTo>
                    <a:pt x="475" y="145"/>
                  </a:lnTo>
                  <a:lnTo>
                    <a:pt x="464" y="250"/>
                  </a:lnTo>
                  <a:lnTo>
                    <a:pt x="440" y="366"/>
                  </a:lnTo>
                  <a:lnTo>
                    <a:pt x="404" y="483"/>
                  </a:lnTo>
                  <a:lnTo>
                    <a:pt x="355" y="596"/>
                  </a:lnTo>
                  <a:lnTo>
                    <a:pt x="288" y="694"/>
                  </a:lnTo>
                  <a:lnTo>
                    <a:pt x="205" y="771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2" name="Google Shape;302;p16"/>
            <p:cNvSpPr/>
            <p:nvPr/>
          </p:nvSpPr>
          <p:spPr>
            <a:xfrm>
              <a:off x="396" y="2761"/>
              <a:ext cx="562" cy="217"/>
            </a:xfrm>
            <a:custGeom>
              <a:rect b="b" l="l" r="r" t="t"/>
              <a:pathLst>
                <a:path extrusionOk="0" h="217" w="562">
                  <a:moveTo>
                    <a:pt x="0" y="2"/>
                  </a:moveTo>
                  <a:lnTo>
                    <a:pt x="0" y="2"/>
                  </a:lnTo>
                  <a:lnTo>
                    <a:pt x="24" y="0"/>
                  </a:lnTo>
                  <a:lnTo>
                    <a:pt x="57" y="6"/>
                  </a:lnTo>
                  <a:lnTo>
                    <a:pt x="93" y="20"/>
                  </a:lnTo>
                  <a:lnTo>
                    <a:pt x="130" y="36"/>
                  </a:lnTo>
                  <a:lnTo>
                    <a:pt x="162" y="58"/>
                  </a:lnTo>
                  <a:lnTo>
                    <a:pt x="185" y="82"/>
                  </a:lnTo>
                  <a:lnTo>
                    <a:pt x="197" y="106"/>
                  </a:lnTo>
                  <a:lnTo>
                    <a:pt x="191" y="130"/>
                  </a:lnTo>
                  <a:lnTo>
                    <a:pt x="215" y="120"/>
                  </a:lnTo>
                  <a:lnTo>
                    <a:pt x="246" y="114"/>
                  </a:lnTo>
                  <a:lnTo>
                    <a:pt x="284" y="112"/>
                  </a:lnTo>
                  <a:lnTo>
                    <a:pt x="323" y="114"/>
                  </a:lnTo>
                  <a:lnTo>
                    <a:pt x="357" y="120"/>
                  </a:lnTo>
                  <a:lnTo>
                    <a:pt x="384" y="130"/>
                  </a:lnTo>
                  <a:lnTo>
                    <a:pt x="398" y="144"/>
                  </a:lnTo>
                  <a:lnTo>
                    <a:pt x="396" y="163"/>
                  </a:lnTo>
                  <a:lnTo>
                    <a:pt x="414" y="153"/>
                  </a:lnTo>
                  <a:lnTo>
                    <a:pt x="438" y="150"/>
                  </a:lnTo>
                  <a:lnTo>
                    <a:pt x="465" y="150"/>
                  </a:lnTo>
                  <a:lnTo>
                    <a:pt x="493" y="155"/>
                  </a:lnTo>
                  <a:lnTo>
                    <a:pt x="518" y="165"/>
                  </a:lnTo>
                  <a:lnTo>
                    <a:pt x="540" y="179"/>
                  </a:lnTo>
                  <a:lnTo>
                    <a:pt x="556" y="197"/>
                  </a:lnTo>
                  <a:lnTo>
                    <a:pt x="562" y="217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3" name="Google Shape;303;p16"/>
            <p:cNvSpPr/>
            <p:nvPr/>
          </p:nvSpPr>
          <p:spPr>
            <a:xfrm>
              <a:off x="106" y="1389"/>
              <a:ext cx="804" cy="941"/>
            </a:xfrm>
            <a:custGeom>
              <a:rect b="b" l="l" r="r" t="t"/>
              <a:pathLst>
                <a:path extrusionOk="0" h="941" w="804">
                  <a:moveTo>
                    <a:pt x="0" y="692"/>
                  </a:moveTo>
                  <a:lnTo>
                    <a:pt x="0" y="692"/>
                  </a:lnTo>
                  <a:lnTo>
                    <a:pt x="22" y="694"/>
                  </a:lnTo>
                  <a:lnTo>
                    <a:pt x="50" y="682"/>
                  </a:lnTo>
                  <a:lnTo>
                    <a:pt x="79" y="658"/>
                  </a:lnTo>
                  <a:lnTo>
                    <a:pt x="109" y="627"/>
                  </a:lnTo>
                  <a:lnTo>
                    <a:pt x="132" y="587"/>
                  </a:lnTo>
                  <a:lnTo>
                    <a:pt x="150" y="543"/>
                  </a:lnTo>
                  <a:lnTo>
                    <a:pt x="158" y="497"/>
                  </a:lnTo>
                  <a:lnTo>
                    <a:pt x="152" y="453"/>
                  </a:lnTo>
                  <a:lnTo>
                    <a:pt x="174" y="463"/>
                  </a:lnTo>
                  <a:lnTo>
                    <a:pt x="199" y="459"/>
                  </a:lnTo>
                  <a:lnTo>
                    <a:pt x="223" y="448"/>
                  </a:lnTo>
                  <a:lnTo>
                    <a:pt x="247" y="426"/>
                  </a:lnTo>
                  <a:lnTo>
                    <a:pt x="268" y="398"/>
                  </a:lnTo>
                  <a:lnTo>
                    <a:pt x="286" y="362"/>
                  </a:lnTo>
                  <a:lnTo>
                    <a:pt x="298" y="324"/>
                  </a:lnTo>
                  <a:lnTo>
                    <a:pt x="302" y="282"/>
                  </a:lnTo>
                  <a:lnTo>
                    <a:pt x="328" y="280"/>
                  </a:lnTo>
                  <a:lnTo>
                    <a:pt x="357" y="269"/>
                  </a:lnTo>
                  <a:lnTo>
                    <a:pt x="391" y="245"/>
                  </a:lnTo>
                  <a:lnTo>
                    <a:pt x="424" y="211"/>
                  </a:lnTo>
                  <a:lnTo>
                    <a:pt x="456" y="169"/>
                  </a:lnTo>
                  <a:lnTo>
                    <a:pt x="485" y="119"/>
                  </a:lnTo>
                  <a:lnTo>
                    <a:pt x="513" y="62"/>
                  </a:lnTo>
                  <a:lnTo>
                    <a:pt x="533" y="0"/>
                  </a:lnTo>
                  <a:lnTo>
                    <a:pt x="527" y="56"/>
                  </a:lnTo>
                  <a:lnTo>
                    <a:pt x="525" y="117"/>
                  </a:lnTo>
                  <a:lnTo>
                    <a:pt x="529" y="185"/>
                  </a:lnTo>
                  <a:lnTo>
                    <a:pt x="536" y="255"/>
                  </a:lnTo>
                  <a:lnTo>
                    <a:pt x="548" y="328"/>
                  </a:lnTo>
                  <a:lnTo>
                    <a:pt x="562" y="404"/>
                  </a:lnTo>
                  <a:lnTo>
                    <a:pt x="580" y="477"/>
                  </a:lnTo>
                  <a:lnTo>
                    <a:pt x="601" y="551"/>
                  </a:lnTo>
                  <a:lnTo>
                    <a:pt x="623" y="623"/>
                  </a:lnTo>
                  <a:lnTo>
                    <a:pt x="647" y="688"/>
                  </a:lnTo>
                  <a:lnTo>
                    <a:pt x="672" y="752"/>
                  </a:lnTo>
                  <a:lnTo>
                    <a:pt x="698" y="807"/>
                  </a:lnTo>
                  <a:lnTo>
                    <a:pt x="726" y="855"/>
                  </a:lnTo>
                  <a:lnTo>
                    <a:pt x="751" y="893"/>
                  </a:lnTo>
                  <a:lnTo>
                    <a:pt x="779" y="923"/>
                  </a:lnTo>
                  <a:lnTo>
                    <a:pt x="804" y="941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4" name="Google Shape;304;p16"/>
            <p:cNvSpPr/>
            <p:nvPr/>
          </p:nvSpPr>
          <p:spPr>
            <a:xfrm>
              <a:off x="258" y="1671"/>
              <a:ext cx="652" cy="659"/>
            </a:xfrm>
            <a:custGeom>
              <a:rect b="b" l="l" r="r" t="t"/>
              <a:pathLst>
                <a:path extrusionOk="0" h="659" w="652">
                  <a:moveTo>
                    <a:pt x="150" y="0"/>
                  </a:moveTo>
                  <a:lnTo>
                    <a:pt x="150" y="0"/>
                  </a:lnTo>
                  <a:lnTo>
                    <a:pt x="166" y="50"/>
                  </a:lnTo>
                  <a:lnTo>
                    <a:pt x="185" y="102"/>
                  </a:lnTo>
                  <a:lnTo>
                    <a:pt x="209" y="154"/>
                  </a:lnTo>
                  <a:lnTo>
                    <a:pt x="235" y="207"/>
                  </a:lnTo>
                  <a:lnTo>
                    <a:pt x="264" y="259"/>
                  </a:lnTo>
                  <a:lnTo>
                    <a:pt x="296" y="309"/>
                  </a:lnTo>
                  <a:lnTo>
                    <a:pt x="329" y="358"/>
                  </a:lnTo>
                  <a:lnTo>
                    <a:pt x="365" y="404"/>
                  </a:lnTo>
                  <a:lnTo>
                    <a:pt x="402" y="450"/>
                  </a:lnTo>
                  <a:lnTo>
                    <a:pt x="438" y="492"/>
                  </a:lnTo>
                  <a:lnTo>
                    <a:pt x="475" y="531"/>
                  </a:lnTo>
                  <a:lnTo>
                    <a:pt x="513" y="565"/>
                  </a:lnTo>
                  <a:lnTo>
                    <a:pt x="550" y="597"/>
                  </a:lnTo>
                  <a:lnTo>
                    <a:pt x="585" y="623"/>
                  </a:lnTo>
                  <a:lnTo>
                    <a:pt x="619" y="643"/>
                  </a:lnTo>
                  <a:lnTo>
                    <a:pt x="652" y="659"/>
                  </a:lnTo>
                  <a:lnTo>
                    <a:pt x="627" y="655"/>
                  </a:lnTo>
                  <a:lnTo>
                    <a:pt x="595" y="647"/>
                  </a:lnTo>
                  <a:lnTo>
                    <a:pt x="558" y="635"/>
                  </a:lnTo>
                  <a:lnTo>
                    <a:pt x="515" y="619"/>
                  </a:lnTo>
                  <a:lnTo>
                    <a:pt x="467" y="599"/>
                  </a:lnTo>
                  <a:lnTo>
                    <a:pt x="418" y="575"/>
                  </a:lnTo>
                  <a:lnTo>
                    <a:pt x="367" y="549"/>
                  </a:lnTo>
                  <a:lnTo>
                    <a:pt x="315" y="520"/>
                  </a:lnTo>
                  <a:lnTo>
                    <a:pt x="264" y="486"/>
                  </a:lnTo>
                  <a:lnTo>
                    <a:pt x="215" y="450"/>
                  </a:lnTo>
                  <a:lnTo>
                    <a:pt x="168" y="410"/>
                  </a:lnTo>
                  <a:lnTo>
                    <a:pt x="122" y="368"/>
                  </a:lnTo>
                  <a:lnTo>
                    <a:pt x="83" y="323"/>
                  </a:lnTo>
                  <a:lnTo>
                    <a:pt x="47" y="275"/>
                  </a:lnTo>
                  <a:lnTo>
                    <a:pt x="20" y="225"/>
                  </a:lnTo>
                  <a:lnTo>
                    <a:pt x="0" y="171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5" name="Google Shape;305;p16"/>
            <p:cNvSpPr/>
            <p:nvPr/>
          </p:nvSpPr>
          <p:spPr>
            <a:xfrm>
              <a:off x="635" y="1510"/>
              <a:ext cx="867" cy="820"/>
            </a:xfrm>
            <a:custGeom>
              <a:rect b="b" l="l" r="r" t="t"/>
              <a:pathLst>
                <a:path extrusionOk="0" h="820" w="867">
                  <a:moveTo>
                    <a:pt x="0" y="16"/>
                  </a:moveTo>
                  <a:lnTo>
                    <a:pt x="0" y="16"/>
                  </a:lnTo>
                  <a:lnTo>
                    <a:pt x="11" y="36"/>
                  </a:lnTo>
                  <a:lnTo>
                    <a:pt x="37" y="52"/>
                  </a:lnTo>
                  <a:lnTo>
                    <a:pt x="72" y="62"/>
                  </a:lnTo>
                  <a:lnTo>
                    <a:pt x="116" y="66"/>
                  </a:lnTo>
                  <a:lnTo>
                    <a:pt x="161" y="64"/>
                  </a:lnTo>
                  <a:lnTo>
                    <a:pt x="206" y="52"/>
                  </a:lnTo>
                  <a:lnTo>
                    <a:pt x="246" y="30"/>
                  </a:lnTo>
                  <a:lnTo>
                    <a:pt x="279" y="0"/>
                  </a:lnTo>
                  <a:lnTo>
                    <a:pt x="285" y="24"/>
                  </a:lnTo>
                  <a:lnTo>
                    <a:pt x="301" y="42"/>
                  </a:lnTo>
                  <a:lnTo>
                    <a:pt x="327" y="54"/>
                  </a:lnTo>
                  <a:lnTo>
                    <a:pt x="358" y="60"/>
                  </a:lnTo>
                  <a:lnTo>
                    <a:pt x="394" y="62"/>
                  </a:lnTo>
                  <a:lnTo>
                    <a:pt x="431" y="54"/>
                  </a:lnTo>
                  <a:lnTo>
                    <a:pt x="469" y="40"/>
                  </a:lnTo>
                  <a:lnTo>
                    <a:pt x="504" y="20"/>
                  </a:lnTo>
                  <a:lnTo>
                    <a:pt x="510" y="30"/>
                  </a:lnTo>
                  <a:lnTo>
                    <a:pt x="522" y="40"/>
                  </a:lnTo>
                  <a:lnTo>
                    <a:pt x="534" y="48"/>
                  </a:lnTo>
                  <a:lnTo>
                    <a:pt x="549" y="56"/>
                  </a:lnTo>
                  <a:lnTo>
                    <a:pt x="567" y="64"/>
                  </a:lnTo>
                  <a:lnTo>
                    <a:pt x="587" y="68"/>
                  </a:lnTo>
                  <a:lnTo>
                    <a:pt x="610" y="74"/>
                  </a:lnTo>
                  <a:lnTo>
                    <a:pt x="634" y="76"/>
                  </a:lnTo>
                  <a:lnTo>
                    <a:pt x="660" y="78"/>
                  </a:lnTo>
                  <a:lnTo>
                    <a:pt x="687" y="78"/>
                  </a:lnTo>
                  <a:lnTo>
                    <a:pt x="715" y="78"/>
                  </a:lnTo>
                  <a:lnTo>
                    <a:pt x="744" y="74"/>
                  </a:lnTo>
                  <a:lnTo>
                    <a:pt x="774" y="70"/>
                  </a:lnTo>
                  <a:lnTo>
                    <a:pt x="806" y="62"/>
                  </a:lnTo>
                  <a:lnTo>
                    <a:pt x="835" y="54"/>
                  </a:lnTo>
                  <a:lnTo>
                    <a:pt x="867" y="42"/>
                  </a:lnTo>
                  <a:lnTo>
                    <a:pt x="819" y="70"/>
                  </a:lnTo>
                  <a:lnTo>
                    <a:pt x="768" y="106"/>
                  </a:lnTo>
                  <a:lnTo>
                    <a:pt x="717" y="149"/>
                  </a:lnTo>
                  <a:lnTo>
                    <a:pt x="666" y="197"/>
                  </a:lnTo>
                  <a:lnTo>
                    <a:pt x="614" y="249"/>
                  </a:lnTo>
                  <a:lnTo>
                    <a:pt x="563" y="305"/>
                  </a:lnTo>
                  <a:lnTo>
                    <a:pt x="514" y="364"/>
                  </a:lnTo>
                  <a:lnTo>
                    <a:pt x="467" y="424"/>
                  </a:lnTo>
                  <a:lnTo>
                    <a:pt x="423" y="484"/>
                  </a:lnTo>
                  <a:lnTo>
                    <a:pt x="384" y="543"/>
                  </a:lnTo>
                  <a:lnTo>
                    <a:pt x="350" y="599"/>
                  </a:lnTo>
                  <a:lnTo>
                    <a:pt x="321" y="655"/>
                  </a:lnTo>
                  <a:lnTo>
                    <a:pt x="297" y="704"/>
                  </a:lnTo>
                  <a:lnTo>
                    <a:pt x="281" y="750"/>
                  </a:lnTo>
                  <a:lnTo>
                    <a:pt x="275" y="788"/>
                  </a:lnTo>
                  <a:lnTo>
                    <a:pt x="275" y="82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6" name="Google Shape;306;p16"/>
            <p:cNvSpPr/>
            <p:nvPr/>
          </p:nvSpPr>
          <p:spPr>
            <a:xfrm>
              <a:off x="820" y="1510"/>
              <a:ext cx="319" cy="820"/>
            </a:xfrm>
            <a:custGeom>
              <a:rect b="b" l="l" r="r" t="t"/>
              <a:pathLst>
                <a:path extrusionOk="0" h="820" w="319">
                  <a:moveTo>
                    <a:pt x="319" y="20"/>
                  </a:moveTo>
                  <a:lnTo>
                    <a:pt x="319" y="20"/>
                  </a:lnTo>
                  <a:lnTo>
                    <a:pt x="260" y="110"/>
                  </a:lnTo>
                  <a:lnTo>
                    <a:pt x="207" y="211"/>
                  </a:lnTo>
                  <a:lnTo>
                    <a:pt x="161" y="321"/>
                  </a:lnTo>
                  <a:lnTo>
                    <a:pt x="124" y="434"/>
                  </a:lnTo>
                  <a:lnTo>
                    <a:pt x="98" y="545"/>
                  </a:lnTo>
                  <a:lnTo>
                    <a:pt x="83" y="651"/>
                  </a:lnTo>
                  <a:lnTo>
                    <a:pt x="81" y="742"/>
                  </a:lnTo>
                  <a:lnTo>
                    <a:pt x="90" y="820"/>
                  </a:lnTo>
                  <a:lnTo>
                    <a:pt x="67" y="766"/>
                  </a:lnTo>
                  <a:lnTo>
                    <a:pt x="41" y="683"/>
                  </a:lnTo>
                  <a:lnTo>
                    <a:pt x="20" y="579"/>
                  </a:lnTo>
                  <a:lnTo>
                    <a:pt x="4" y="464"/>
                  </a:lnTo>
                  <a:lnTo>
                    <a:pt x="0" y="340"/>
                  </a:lnTo>
                  <a:lnTo>
                    <a:pt x="10" y="217"/>
                  </a:lnTo>
                  <a:lnTo>
                    <a:pt x="41" y="102"/>
                  </a:lnTo>
                  <a:lnTo>
                    <a:pt x="94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7" name="Google Shape;307;p16"/>
            <p:cNvSpPr/>
            <p:nvPr/>
          </p:nvSpPr>
          <p:spPr>
            <a:xfrm>
              <a:off x="910" y="1630"/>
              <a:ext cx="972" cy="720"/>
            </a:xfrm>
            <a:custGeom>
              <a:rect b="b" l="l" r="r" t="t"/>
              <a:pathLst>
                <a:path extrusionOk="0" h="720" w="972">
                  <a:moveTo>
                    <a:pt x="479" y="0"/>
                  </a:moveTo>
                  <a:lnTo>
                    <a:pt x="479" y="0"/>
                  </a:lnTo>
                  <a:lnTo>
                    <a:pt x="469" y="22"/>
                  </a:lnTo>
                  <a:lnTo>
                    <a:pt x="473" y="51"/>
                  </a:lnTo>
                  <a:lnTo>
                    <a:pt x="487" y="87"/>
                  </a:lnTo>
                  <a:lnTo>
                    <a:pt x="509" y="123"/>
                  </a:lnTo>
                  <a:lnTo>
                    <a:pt x="538" y="159"/>
                  </a:lnTo>
                  <a:lnTo>
                    <a:pt x="576" y="189"/>
                  </a:lnTo>
                  <a:lnTo>
                    <a:pt x="615" y="210"/>
                  </a:lnTo>
                  <a:lnTo>
                    <a:pt x="659" y="218"/>
                  </a:lnTo>
                  <a:lnTo>
                    <a:pt x="643" y="238"/>
                  </a:lnTo>
                  <a:lnTo>
                    <a:pt x="639" y="262"/>
                  </a:lnTo>
                  <a:lnTo>
                    <a:pt x="643" y="288"/>
                  </a:lnTo>
                  <a:lnTo>
                    <a:pt x="657" y="318"/>
                  </a:lnTo>
                  <a:lnTo>
                    <a:pt x="676" y="348"/>
                  </a:lnTo>
                  <a:lnTo>
                    <a:pt x="704" y="374"/>
                  </a:lnTo>
                  <a:lnTo>
                    <a:pt x="737" y="395"/>
                  </a:lnTo>
                  <a:lnTo>
                    <a:pt x="775" y="413"/>
                  </a:lnTo>
                  <a:lnTo>
                    <a:pt x="769" y="439"/>
                  </a:lnTo>
                  <a:lnTo>
                    <a:pt x="773" y="471"/>
                  </a:lnTo>
                  <a:lnTo>
                    <a:pt x="785" y="511"/>
                  </a:lnTo>
                  <a:lnTo>
                    <a:pt x="806" y="553"/>
                  </a:lnTo>
                  <a:lnTo>
                    <a:pt x="836" y="596"/>
                  </a:lnTo>
                  <a:lnTo>
                    <a:pt x="875" y="640"/>
                  </a:lnTo>
                  <a:lnTo>
                    <a:pt x="921" y="682"/>
                  </a:lnTo>
                  <a:lnTo>
                    <a:pt x="972" y="720"/>
                  </a:lnTo>
                  <a:lnTo>
                    <a:pt x="921" y="698"/>
                  </a:lnTo>
                  <a:lnTo>
                    <a:pt x="864" y="678"/>
                  </a:lnTo>
                  <a:lnTo>
                    <a:pt x="799" y="662"/>
                  </a:lnTo>
                  <a:lnTo>
                    <a:pt x="730" y="648"/>
                  </a:lnTo>
                  <a:lnTo>
                    <a:pt x="659" y="636"/>
                  </a:lnTo>
                  <a:lnTo>
                    <a:pt x="584" y="628"/>
                  </a:lnTo>
                  <a:lnTo>
                    <a:pt x="507" y="624"/>
                  </a:lnTo>
                  <a:lnTo>
                    <a:pt x="432" y="620"/>
                  </a:lnTo>
                  <a:lnTo>
                    <a:pt x="357" y="620"/>
                  </a:lnTo>
                  <a:lnTo>
                    <a:pt x="286" y="624"/>
                  </a:lnTo>
                  <a:lnTo>
                    <a:pt x="221" y="630"/>
                  </a:lnTo>
                  <a:lnTo>
                    <a:pt x="160" y="638"/>
                  </a:lnTo>
                  <a:lnTo>
                    <a:pt x="107" y="650"/>
                  </a:lnTo>
                  <a:lnTo>
                    <a:pt x="62" y="664"/>
                  </a:lnTo>
                  <a:lnTo>
                    <a:pt x="26" y="680"/>
                  </a:lnTo>
                  <a:lnTo>
                    <a:pt x="0" y="70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8" name="Google Shape;308;p16"/>
            <p:cNvSpPr/>
            <p:nvPr/>
          </p:nvSpPr>
          <p:spPr>
            <a:xfrm>
              <a:off x="910" y="1848"/>
              <a:ext cx="775" cy="482"/>
            </a:xfrm>
            <a:custGeom>
              <a:rect b="b" l="l" r="r" t="t"/>
              <a:pathLst>
                <a:path extrusionOk="0" h="482" w="775">
                  <a:moveTo>
                    <a:pt x="775" y="195"/>
                  </a:moveTo>
                  <a:lnTo>
                    <a:pt x="775" y="195"/>
                  </a:lnTo>
                  <a:lnTo>
                    <a:pt x="722" y="195"/>
                  </a:lnTo>
                  <a:lnTo>
                    <a:pt x="669" y="199"/>
                  </a:lnTo>
                  <a:lnTo>
                    <a:pt x="611" y="207"/>
                  </a:lnTo>
                  <a:lnTo>
                    <a:pt x="556" y="217"/>
                  </a:lnTo>
                  <a:lnTo>
                    <a:pt x="497" y="229"/>
                  </a:lnTo>
                  <a:lnTo>
                    <a:pt x="440" y="245"/>
                  </a:lnTo>
                  <a:lnTo>
                    <a:pt x="385" y="261"/>
                  </a:lnTo>
                  <a:lnTo>
                    <a:pt x="330" y="281"/>
                  </a:lnTo>
                  <a:lnTo>
                    <a:pt x="274" y="303"/>
                  </a:lnTo>
                  <a:lnTo>
                    <a:pt x="223" y="325"/>
                  </a:lnTo>
                  <a:lnTo>
                    <a:pt x="176" y="348"/>
                  </a:lnTo>
                  <a:lnTo>
                    <a:pt x="131" y="374"/>
                  </a:lnTo>
                  <a:lnTo>
                    <a:pt x="91" y="400"/>
                  </a:lnTo>
                  <a:lnTo>
                    <a:pt x="56" y="428"/>
                  </a:lnTo>
                  <a:lnTo>
                    <a:pt x="24" y="454"/>
                  </a:lnTo>
                  <a:lnTo>
                    <a:pt x="0" y="482"/>
                  </a:lnTo>
                  <a:lnTo>
                    <a:pt x="12" y="458"/>
                  </a:lnTo>
                  <a:lnTo>
                    <a:pt x="30" y="430"/>
                  </a:lnTo>
                  <a:lnTo>
                    <a:pt x="54" y="396"/>
                  </a:lnTo>
                  <a:lnTo>
                    <a:pt x="81" y="360"/>
                  </a:lnTo>
                  <a:lnTo>
                    <a:pt x="113" y="323"/>
                  </a:lnTo>
                  <a:lnTo>
                    <a:pt x="150" y="281"/>
                  </a:lnTo>
                  <a:lnTo>
                    <a:pt x="192" y="239"/>
                  </a:lnTo>
                  <a:lnTo>
                    <a:pt x="235" y="199"/>
                  </a:lnTo>
                  <a:lnTo>
                    <a:pt x="282" y="160"/>
                  </a:lnTo>
                  <a:lnTo>
                    <a:pt x="332" y="122"/>
                  </a:lnTo>
                  <a:lnTo>
                    <a:pt x="383" y="88"/>
                  </a:lnTo>
                  <a:lnTo>
                    <a:pt x="436" y="58"/>
                  </a:lnTo>
                  <a:lnTo>
                    <a:pt x="491" y="34"/>
                  </a:lnTo>
                  <a:lnTo>
                    <a:pt x="546" y="16"/>
                  </a:lnTo>
                  <a:lnTo>
                    <a:pt x="602" y="4"/>
                  </a:lnTo>
                  <a:lnTo>
                    <a:pt x="659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9" name="Google Shape;309;p16"/>
            <p:cNvSpPr/>
            <p:nvPr/>
          </p:nvSpPr>
          <p:spPr>
            <a:xfrm>
              <a:off x="910" y="2306"/>
              <a:ext cx="844" cy="823"/>
            </a:xfrm>
            <a:custGeom>
              <a:rect b="b" l="l" r="r" t="t"/>
              <a:pathLst>
                <a:path extrusionOk="0" h="823" w="844">
                  <a:moveTo>
                    <a:pt x="844" y="0"/>
                  </a:moveTo>
                  <a:lnTo>
                    <a:pt x="844" y="0"/>
                  </a:lnTo>
                  <a:lnTo>
                    <a:pt x="822" y="4"/>
                  </a:lnTo>
                  <a:lnTo>
                    <a:pt x="799" y="24"/>
                  </a:lnTo>
                  <a:lnTo>
                    <a:pt x="779" y="56"/>
                  </a:lnTo>
                  <a:lnTo>
                    <a:pt x="763" y="95"/>
                  </a:lnTo>
                  <a:lnTo>
                    <a:pt x="751" y="141"/>
                  </a:lnTo>
                  <a:lnTo>
                    <a:pt x="749" y="187"/>
                  </a:lnTo>
                  <a:lnTo>
                    <a:pt x="755" y="233"/>
                  </a:lnTo>
                  <a:lnTo>
                    <a:pt x="775" y="272"/>
                  </a:lnTo>
                  <a:lnTo>
                    <a:pt x="751" y="270"/>
                  </a:lnTo>
                  <a:lnTo>
                    <a:pt x="728" y="282"/>
                  </a:lnTo>
                  <a:lnTo>
                    <a:pt x="710" y="302"/>
                  </a:lnTo>
                  <a:lnTo>
                    <a:pt x="694" y="330"/>
                  </a:lnTo>
                  <a:lnTo>
                    <a:pt x="682" y="364"/>
                  </a:lnTo>
                  <a:lnTo>
                    <a:pt x="678" y="402"/>
                  </a:lnTo>
                  <a:lnTo>
                    <a:pt x="680" y="441"/>
                  </a:lnTo>
                  <a:lnTo>
                    <a:pt x="688" y="481"/>
                  </a:lnTo>
                  <a:lnTo>
                    <a:pt x="665" y="491"/>
                  </a:lnTo>
                  <a:lnTo>
                    <a:pt x="641" y="515"/>
                  </a:lnTo>
                  <a:lnTo>
                    <a:pt x="617" y="547"/>
                  </a:lnTo>
                  <a:lnTo>
                    <a:pt x="596" y="591"/>
                  </a:lnTo>
                  <a:lnTo>
                    <a:pt x="578" y="640"/>
                  </a:lnTo>
                  <a:lnTo>
                    <a:pt x="564" y="698"/>
                  </a:lnTo>
                  <a:lnTo>
                    <a:pt x="558" y="760"/>
                  </a:lnTo>
                  <a:lnTo>
                    <a:pt x="558" y="823"/>
                  </a:lnTo>
                  <a:lnTo>
                    <a:pt x="546" y="770"/>
                  </a:lnTo>
                  <a:lnTo>
                    <a:pt x="529" y="710"/>
                  </a:lnTo>
                  <a:lnTo>
                    <a:pt x="503" y="648"/>
                  </a:lnTo>
                  <a:lnTo>
                    <a:pt x="473" y="585"/>
                  </a:lnTo>
                  <a:lnTo>
                    <a:pt x="440" y="519"/>
                  </a:lnTo>
                  <a:lnTo>
                    <a:pt x="402" y="453"/>
                  </a:lnTo>
                  <a:lnTo>
                    <a:pt x="361" y="390"/>
                  </a:lnTo>
                  <a:lnTo>
                    <a:pt x="320" y="326"/>
                  </a:lnTo>
                  <a:lnTo>
                    <a:pt x="276" y="266"/>
                  </a:lnTo>
                  <a:lnTo>
                    <a:pt x="231" y="211"/>
                  </a:lnTo>
                  <a:lnTo>
                    <a:pt x="188" y="161"/>
                  </a:lnTo>
                  <a:lnTo>
                    <a:pt x="144" y="117"/>
                  </a:lnTo>
                  <a:lnTo>
                    <a:pt x="103" y="79"/>
                  </a:lnTo>
                  <a:lnTo>
                    <a:pt x="65" y="52"/>
                  </a:lnTo>
                  <a:lnTo>
                    <a:pt x="30" y="32"/>
                  </a:lnTo>
                  <a:lnTo>
                    <a:pt x="0" y="24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0" name="Google Shape;310;p16"/>
            <p:cNvSpPr/>
            <p:nvPr/>
          </p:nvSpPr>
          <p:spPr>
            <a:xfrm>
              <a:off x="910" y="2322"/>
              <a:ext cx="775" cy="465"/>
            </a:xfrm>
            <a:custGeom>
              <a:rect b="b" l="l" r="r" t="t"/>
              <a:pathLst>
                <a:path extrusionOk="0" h="465" w="775">
                  <a:moveTo>
                    <a:pt x="688" y="465"/>
                  </a:moveTo>
                  <a:lnTo>
                    <a:pt x="688" y="465"/>
                  </a:lnTo>
                  <a:lnTo>
                    <a:pt x="657" y="423"/>
                  </a:lnTo>
                  <a:lnTo>
                    <a:pt x="621" y="382"/>
                  </a:lnTo>
                  <a:lnTo>
                    <a:pt x="582" y="340"/>
                  </a:lnTo>
                  <a:lnTo>
                    <a:pt x="540" y="300"/>
                  </a:lnTo>
                  <a:lnTo>
                    <a:pt x="497" y="260"/>
                  </a:lnTo>
                  <a:lnTo>
                    <a:pt x="450" y="223"/>
                  </a:lnTo>
                  <a:lnTo>
                    <a:pt x="402" y="187"/>
                  </a:lnTo>
                  <a:lnTo>
                    <a:pt x="355" y="155"/>
                  </a:lnTo>
                  <a:lnTo>
                    <a:pt x="306" y="123"/>
                  </a:lnTo>
                  <a:lnTo>
                    <a:pt x="257" y="95"/>
                  </a:lnTo>
                  <a:lnTo>
                    <a:pt x="209" y="71"/>
                  </a:lnTo>
                  <a:lnTo>
                    <a:pt x="164" y="52"/>
                  </a:lnTo>
                  <a:lnTo>
                    <a:pt x="119" y="34"/>
                  </a:lnTo>
                  <a:lnTo>
                    <a:pt x="75" y="20"/>
                  </a:lnTo>
                  <a:lnTo>
                    <a:pt x="36" y="12"/>
                  </a:lnTo>
                  <a:lnTo>
                    <a:pt x="0" y="8"/>
                  </a:lnTo>
                  <a:lnTo>
                    <a:pt x="26" y="4"/>
                  </a:lnTo>
                  <a:lnTo>
                    <a:pt x="60" y="2"/>
                  </a:lnTo>
                  <a:lnTo>
                    <a:pt x="99" y="0"/>
                  </a:lnTo>
                  <a:lnTo>
                    <a:pt x="144" y="2"/>
                  </a:lnTo>
                  <a:lnTo>
                    <a:pt x="196" y="4"/>
                  </a:lnTo>
                  <a:lnTo>
                    <a:pt x="249" y="10"/>
                  </a:lnTo>
                  <a:lnTo>
                    <a:pt x="306" y="20"/>
                  </a:lnTo>
                  <a:lnTo>
                    <a:pt x="365" y="30"/>
                  </a:lnTo>
                  <a:lnTo>
                    <a:pt x="424" y="46"/>
                  </a:lnTo>
                  <a:lnTo>
                    <a:pt x="483" y="63"/>
                  </a:lnTo>
                  <a:lnTo>
                    <a:pt x="540" y="85"/>
                  </a:lnTo>
                  <a:lnTo>
                    <a:pt x="596" y="111"/>
                  </a:lnTo>
                  <a:lnTo>
                    <a:pt x="649" y="141"/>
                  </a:lnTo>
                  <a:lnTo>
                    <a:pt x="696" y="175"/>
                  </a:lnTo>
                  <a:lnTo>
                    <a:pt x="739" y="213"/>
                  </a:lnTo>
                  <a:lnTo>
                    <a:pt x="775" y="256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1" name="Google Shape;311;p16"/>
            <p:cNvSpPr/>
            <p:nvPr/>
          </p:nvSpPr>
          <p:spPr>
            <a:xfrm>
              <a:off x="914" y="2976"/>
              <a:ext cx="517" cy="203"/>
            </a:xfrm>
            <a:custGeom>
              <a:rect b="b" l="l" r="r" t="t"/>
              <a:pathLst>
                <a:path extrusionOk="0" h="203" w="517">
                  <a:moveTo>
                    <a:pt x="517" y="22"/>
                  </a:moveTo>
                  <a:lnTo>
                    <a:pt x="517" y="22"/>
                  </a:lnTo>
                  <a:lnTo>
                    <a:pt x="499" y="6"/>
                  </a:lnTo>
                  <a:lnTo>
                    <a:pt x="471" y="0"/>
                  </a:lnTo>
                  <a:lnTo>
                    <a:pt x="434" y="2"/>
                  </a:lnTo>
                  <a:lnTo>
                    <a:pt x="391" y="12"/>
                  </a:lnTo>
                  <a:lnTo>
                    <a:pt x="349" y="32"/>
                  </a:lnTo>
                  <a:lnTo>
                    <a:pt x="310" y="58"/>
                  </a:lnTo>
                  <a:lnTo>
                    <a:pt x="278" y="90"/>
                  </a:lnTo>
                  <a:lnTo>
                    <a:pt x="257" y="129"/>
                  </a:lnTo>
                  <a:lnTo>
                    <a:pt x="243" y="110"/>
                  </a:lnTo>
                  <a:lnTo>
                    <a:pt x="217" y="100"/>
                  </a:lnTo>
                  <a:lnTo>
                    <a:pt x="184" y="100"/>
                  </a:lnTo>
                  <a:lnTo>
                    <a:pt x="146" y="106"/>
                  </a:lnTo>
                  <a:lnTo>
                    <a:pt x="105" y="121"/>
                  </a:lnTo>
                  <a:lnTo>
                    <a:pt x="65" y="143"/>
                  </a:lnTo>
                  <a:lnTo>
                    <a:pt x="30" y="171"/>
                  </a:lnTo>
                  <a:lnTo>
                    <a:pt x="0" y="203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2" name="Google Shape;312;p16"/>
            <p:cNvSpPr/>
            <p:nvPr/>
          </p:nvSpPr>
          <p:spPr>
            <a:xfrm>
              <a:off x="910" y="2330"/>
              <a:ext cx="280" cy="775"/>
            </a:xfrm>
            <a:custGeom>
              <a:rect b="b" l="l" r="r" t="t"/>
              <a:pathLst>
                <a:path extrusionOk="0" h="775" w="280">
                  <a:moveTo>
                    <a:pt x="0" y="0"/>
                  </a:moveTo>
                  <a:lnTo>
                    <a:pt x="0" y="0"/>
                  </a:lnTo>
                  <a:lnTo>
                    <a:pt x="18" y="18"/>
                  </a:lnTo>
                  <a:lnTo>
                    <a:pt x="42" y="44"/>
                  </a:lnTo>
                  <a:lnTo>
                    <a:pt x="65" y="75"/>
                  </a:lnTo>
                  <a:lnTo>
                    <a:pt x="91" y="113"/>
                  </a:lnTo>
                  <a:lnTo>
                    <a:pt x="119" y="157"/>
                  </a:lnTo>
                  <a:lnTo>
                    <a:pt x="146" y="203"/>
                  </a:lnTo>
                  <a:lnTo>
                    <a:pt x="174" y="254"/>
                  </a:lnTo>
                  <a:lnTo>
                    <a:pt x="199" y="308"/>
                  </a:lnTo>
                  <a:lnTo>
                    <a:pt x="221" y="366"/>
                  </a:lnTo>
                  <a:lnTo>
                    <a:pt x="243" y="423"/>
                  </a:lnTo>
                  <a:lnTo>
                    <a:pt x="259" y="483"/>
                  </a:lnTo>
                  <a:lnTo>
                    <a:pt x="272" y="543"/>
                  </a:lnTo>
                  <a:lnTo>
                    <a:pt x="278" y="604"/>
                  </a:lnTo>
                  <a:lnTo>
                    <a:pt x="280" y="662"/>
                  </a:lnTo>
                  <a:lnTo>
                    <a:pt x="274" y="720"/>
                  </a:lnTo>
                  <a:lnTo>
                    <a:pt x="261" y="775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3" name="Google Shape;313;p16"/>
            <p:cNvSpPr/>
            <p:nvPr/>
          </p:nvSpPr>
          <p:spPr>
            <a:xfrm>
              <a:off x="958" y="2797"/>
              <a:ext cx="384" cy="181"/>
            </a:xfrm>
            <a:custGeom>
              <a:rect b="b" l="l" r="r" t="t"/>
              <a:pathLst>
                <a:path extrusionOk="0" h="181" w="384">
                  <a:moveTo>
                    <a:pt x="0" y="181"/>
                  </a:moveTo>
                  <a:lnTo>
                    <a:pt x="0" y="181"/>
                  </a:lnTo>
                  <a:lnTo>
                    <a:pt x="14" y="147"/>
                  </a:lnTo>
                  <a:lnTo>
                    <a:pt x="35" y="117"/>
                  </a:lnTo>
                  <a:lnTo>
                    <a:pt x="61" y="94"/>
                  </a:lnTo>
                  <a:lnTo>
                    <a:pt x="90" y="76"/>
                  </a:lnTo>
                  <a:lnTo>
                    <a:pt x="122" y="64"/>
                  </a:lnTo>
                  <a:lnTo>
                    <a:pt x="155" y="60"/>
                  </a:lnTo>
                  <a:lnTo>
                    <a:pt x="189" y="64"/>
                  </a:lnTo>
                  <a:lnTo>
                    <a:pt x="222" y="76"/>
                  </a:lnTo>
                  <a:lnTo>
                    <a:pt x="230" y="56"/>
                  </a:lnTo>
                  <a:lnTo>
                    <a:pt x="246" y="38"/>
                  </a:lnTo>
                  <a:lnTo>
                    <a:pt x="268" y="24"/>
                  </a:lnTo>
                  <a:lnTo>
                    <a:pt x="291" y="10"/>
                  </a:lnTo>
                  <a:lnTo>
                    <a:pt x="319" y="2"/>
                  </a:lnTo>
                  <a:lnTo>
                    <a:pt x="345" y="0"/>
                  </a:lnTo>
                  <a:lnTo>
                    <a:pt x="366" y="4"/>
                  </a:lnTo>
                  <a:lnTo>
                    <a:pt x="384" y="16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4" name="Google Shape;314;p16"/>
            <p:cNvSpPr/>
            <p:nvPr/>
          </p:nvSpPr>
          <p:spPr>
            <a:xfrm>
              <a:off x="1242" y="2252"/>
              <a:ext cx="128" cy="406"/>
            </a:xfrm>
            <a:custGeom>
              <a:rect b="b" l="l" r="r" t="t"/>
              <a:pathLst>
                <a:path extrusionOk="0" h="406" w="128">
                  <a:moveTo>
                    <a:pt x="128" y="0"/>
                  </a:moveTo>
                  <a:lnTo>
                    <a:pt x="128" y="0"/>
                  </a:lnTo>
                  <a:lnTo>
                    <a:pt x="102" y="10"/>
                  </a:lnTo>
                  <a:lnTo>
                    <a:pt x="82" y="24"/>
                  </a:lnTo>
                  <a:lnTo>
                    <a:pt x="70" y="40"/>
                  </a:lnTo>
                  <a:lnTo>
                    <a:pt x="65" y="60"/>
                  </a:lnTo>
                  <a:lnTo>
                    <a:pt x="65" y="78"/>
                  </a:lnTo>
                  <a:lnTo>
                    <a:pt x="70" y="96"/>
                  </a:lnTo>
                  <a:lnTo>
                    <a:pt x="80" y="112"/>
                  </a:lnTo>
                  <a:lnTo>
                    <a:pt x="94" y="122"/>
                  </a:lnTo>
                  <a:lnTo>
                    <a:pt x="67" y="145"/>
                  </a:lnTo>
                  <a:lnTo>
                    <a:pt x="59" y="183"/>
                  </a:lnTo>
                  <a:lnTo>
                    <a:pt x="69" y="229"/>
                  </a:lnTo>
                  <a:lnTo>
                    <a:pt x="90" y="271"/>
                  </a:lnTo>
                  <a:lnTo>
                    <a:pt x="69" y="273"/>
                  </a:lnTo>
                  <a:lnTo>
                    <a:pt x="49" y="283"/>
                  </a:lnTo>
                  <a:lnTo>
                    <a:pt x="31" y="299"/>
                  </a:lnTo>
                  <a:lnTo>
                    <a:pt x="15" y="316"/>
                  </a:lnTo>
                  <a:lnTo>
                    <a:pt x="5" y="338"/>
                  </a:lnTo>
                  <a:lnTo>
                    <a:pt x="0" y="360"/>
                  </a:lnTo>
                  <a:lnTo>
                    <a:pt x="0" y="384"/>
                  </a:lnTo>
                  <a:lnTo>
                    <a:pt x="5" y="406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5" name="Google Shape;315;p16"/>
            <p:cNvSpPr/>
            <p:nvPr/>
          </p:nvSpPr>
          <p:spPr>
            <a:xfrm>
              <a:off x="575" y="2654"/>
              <a:ext cx="404" cy="107"/>
            </a:xfrm>
            <a:custGeom>
              <a:rect b="b" l="l" r="r" t="t"/>
              <a:pathLst>
                <a:path extrusionOk="0" h="107" w="404">
                  <a:moveTo>
                    <a:pt x="404" y="107"/>
                  </a:moveTo>
                  <a:lnTo>
                    <a:pt x="404" y="107"/>
                  </a:lnTo>
                  <a:lnTo>
                    <a:pt x="399" y="89"/>
                  </a:lnTo>
                  <a:lnTo>
                    <a:pt x="385" y="78"/>
                  </a:lnTo>
                  <a:lnTo>
                    <a:pt x="369" y="72"/>
                  </a:lnTo>
                  <a:lnTo>
                    <a:pt x="349" y="68"/>
                  </a:lnTo>
                  <a:lnTo>
                    <a:pt x="330" y="72"/>
                  </a:lnTo>
                  <a:lnTo>
                    <a:pt x="310" y="78"/>
                  </a:lnTo>
                  <a:lnTo>
                    <a:pt x="294" y="87"/>
                  </a:lnTo>
                  <a:lnTo>
                    <a:pt x="282" y="101"/>
                  </a:lnTo>
                  <a:lnTo>
                    <a:pt x="274" y="83"/>
                  </a:lnTo>
                  <a:lnTo>
                    <a:pt x="261" y="74"/>
                  </a:lnTo>
                  <a:lnTo>
                    <a:pt x="243" y="66"/>
                  </a:lnTo>
                  <a:lnTo>
                    <a:pt x="221" y="64"/>
                  </a:lnTo>
                  <a:lnTo>
                    <a:pt x="199" y="68"/>
                  </a:lnTo>
                  <a:lnTo>
                    <a:pt x="176" y="74"/>
                  </a:lnTo>
                  <a:lnTo>
                    <a:pt x="154" y="81"/>
                  </a:lnTo>
                  <a:lnTo>
                    <a:pt x="134" y="93"/>
                  </a:lnTo>
                  <a:lnTo>
                    <a:pt x="132" y="72"/>
                  </a:lnTo>
                  <a:lnTo>
                    <a:pt x="123" y="50"/>
                  </a:lnTo>
                  <a:lnTo>
                    <a:pt x="109" y="32"/>
                  </a:lnTo>
                  <a:lnTo>
                    <a:pt x="91" y="18"/>
                  </a:lnTo>
                  <a:lnTo>
                    <a:pt x="69" y="6"/>
                  </a:lnTo>
                  <a:lnTo>
                    <a:pt x="46" y="0"/>
                  </a:lnTo>
                  <a:lnTo>
                    <a:pt x="22" y="0"/>
                  </a:lnTo>
                  <a:lnTo>
                    <a:pt x="0" y="6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6" name="Google Shape;316;p16"/>
            <p:cNvSpPr/>
            <p:nvPr/>
          </p:nvSpPr>
          <p:spPr>
            <a:xfrm>
              <a:off x="735" y="2539"/>
              <a:ext cx="240" cy="73"/>
            </a:xfrm>
            <a:custGeom>
              <a:rect b="b" l="l" r="r" t="t"/>
              <a:pathLst>
                <a:path extrusionOk="0" h="73" w="240">
                  <a:moveTo>
                    <a:pt x="0" y="4"/>
                  </a:moveTo>
                  <a:lnTo>
                    <a:pt x="0" y="4"/>
                  </a:lnTo>
                  <a:lnTo>
                    <a:pt x="20" y="0"/>
                  </a:lnTo>
                  <a:lnTo>
                    <a:pt x="38" y="0"/>
                  </a:lnTo>
                  <a:lnTo>
                    <a:pt x="51" y="4"/>
                  </a:lnTo>
                  <a:lnTo>
                    <a:pt x="63" y="12"/>
                  </a:lnTo>
                  <a:lnTo>
                    <a:pt x="73" y="21"/>
                  </a:lnTo>
                  <a:lnTo>
                    <a:pt x="77" y="33"/>
                  </a:lnTo>
                  <a:lnTo>
                    <a:pt x="79" y="43"/>
                  </a:lnTo>
                  <a:lnTo>
                    <a:pt x="77" y="55"/>
                  </a:lnTo>
                  <a:lnTo>
                    <a:pt x="87" y="51"/>
                  </a:lnTo>
                  <a:lnTo>
                    <a:pt x="101" y="47"/>
                  </a:lnTo>
                  <a:lnTo>
                    <a:pt x="114" y="47"/>
                  </a:lnTo>
                  <a:lnTo>
                    <a:pt x="130" y="47"/>
                  </a:lnTo>
                  <a:lnTo>
                    <a:pt x="142" y="49"/>
                  </a:lnTo>
                  <a:lnTo>
                    <a:pt x="154" y="55"/>
                  </a:lnTo>
                  <a:lnTo>
                    <a:pt x="160" y="61"/>
                  </a:lnTo>
                  <a:lnTo>
                    <a:pt x="162" y="73"/>
                  </a:lnTo>
                  <a:lnTo>
                    <a:pt x="172" y="65"/>
                  </a:lnTo>
                  <a:lnTo>
                    <a:pt x="181" y="59"/>
                  </a:lnTo>
                  <a:lnTo>
                    <a:pt x="193" y="55"/>
                  </a:lnTo>
                  <a:lnTo>
                    <a:pt x="205" y="53"/>
                  </a:lnTo>
                  <a:lnTo>
                    <a:pt x="215" y="53"/>
                  </a:lnTo>
                  <a:lnTo>
                    <a:pt x="225" y="55"/>
                  </a:lnTo>
                  <a:lnTo>
                    <a:pt x="233" y="61"/>
                  </a:lnTo>
                  <a:lnTo>
                    <a:pt x="240" y="69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7" name="Google Shape;317;p16"/>
            <p:cNvSpPr/>
            <p:nvPr/>
          </p:nvSpPr>
          <p:spPr>
            <a:xfrm>
              <a:off x="87" y="2330"/>
              <a:ext cx="823" cy="264"/>
            </a:xfrm>
            <a:custGeom>
              <a:rect b="b" l="l" r="r" t="t"/>
              <a:pathLst>
                <a:path extrusionOk="0" h="264" w="823">
                  <a:moveTo>
                    <a:pt x="0" y="20"/>
                  </a:moveTo>
                  <a:lnTo>
                    <a:pt x="0" y="20"/>
                  </a:lnTo>
                  <a:lnTo>
                    <a:pt x="49" y="38"/>
                  </a:lnTo>
                  <a:lnTo>
                    <a:pt x="102" y="51"/>
                  </a:lnTo>
                  <a:lnTo>
                    <a:pt x="157" y="63"/>
                  </a:lnTo>
                  <a:lnTo>
                    <a:pt x="215" y="71"/>
                  </a:lnTo>
                  <a:lnTo>
                    <a:pt x="274" y="79"/>
                  </a:lnTo>
                  <a:lnTo>
                    <a:pt x="333" y="83"/>
                  </a:lnTo>
                  <a:lnTo>
                    <a:pt x="392" y="85"/>
                  </a:lnTo>
                  <a:lnTo>
                    <a:pt x="451" y="83"/>
                  </a:lnTo>
                  <a:lnTo>
                    <a:pt x="508" y="81"/>
                  </a:lnTo>
                  <a:lnTo>
                    <a:pt x="563" y="75"/>
                  </a:lnTo>
                  <a:lnTo>
                    <a:pt x="617" y="69"/>
                  </a:lnTo>
                  <a:lnTo>
                    <a:pt x="666" y="59"/>
                  </a:lnTo>
                  <a:lnTo>
                    <a:pt x="713" y="47"/>
                  </a:lnTo>
                  <a:lnTo>
                    <a:pt x="754" y="34"/>
                  </a:lnTo>
                  <a:lnTo>
                    <a:pt x="792" y="18"/>
                  </a:lnTo>
                  <a:lnTo>
                    <a:pt x="823" y="0"/>
                  </a:lnTo>
                  <a:lnTo>
                    <a:pt x="806" y="18"/>
                  </a:lnTo>
                  <a:lnTo>
                    <a:pt x="780" y="40"/>
                  </a:lnTo>
                  <a:lnTo>
                    <a:pt x="749" y="63"/>
                  </a:lnTo>
                  <a:lnTo>
                    <a:pt x="709" y="89"/>
                  </a:lnTo>
                  <a:lnTo>
                    <a:pt x="666" y="115"/>
                  </a:lnTo>
                  <a:lnTo>
                    <a:pt x="619" y="141"/>
                  </a:lnTo>
                  <a:lnTo>
                    <a:pt x="567" y="167"/>
                  </a:lnTo>
                  <a:lnTo>
                    <a:pt x="514" y="191"/>
                  </a:lnTo>
                  <a:lnTo>
                    <a:pt x="457" y="213"/>
                  </a:lnTo>
                  <a:lnTo>
                    <a:pt x="398" y="232"/>
                  </a:lnTo>
                  <a:lnTo>
                    <a:pt x="339" y="246"/>
                  </a:lnTo>
                  <a:lnTo>
                    <a:pt x="278" y="258"/>
                  </a:lnTo>
                  <a:lnTo>
                    <a:pt x="218" y="264"/>
                  </a:lnTo>
                  <a:lnTo>
                    <a:pt x="159" y="262"/>
                  </a:lnTo>
                  <a:lnTo>
                    <a:pt x="104" y="256"/>
                  </a:lnTo>
                  <a:lnTo>
                    <a:pt x="49" y="24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8" name="Google Shape;318;p16"/>
            <p:cNvSpPr/>
            <p:nvPr/>
          </p:nvSpPr>
          <p:spPr>
            <a:xfrm>
              <a:off x="260" y="2169"/>
              <a:ext cx="177" cy="582"/>
            </a:xfrm>
            <a:custGeom>
              <a:rect b="b" l="l" r="r" t="t"/>
              <a:pathLst>
                <a:path extrusionOk="0" h="582" w="177">
                  <a:moveTo>
                    <a:pt x="0" y="0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0" y="49"/>
                  </a:lnTo>
                  <a:lnTo>
                    <a:pt x="42" y="85"/>
                  </a:lnTo>
                  <a:lnTo>
                    <a:pt x="49" y="127"/>
                  </a:lnTo>
                  <a:lnTo>
                    <a:pt x="51" y="165"/>
                  </a:lnTo>
                  <a:lnTo>
                    <a:pt x="45" y="199"/>
                  </a:lnTo>
                  <a:lnTo>
                    <a:pt x="34" y="220"/>
                  </a:lnTo>
                  <a:lnTo>
                    <a:pt x="10" y="230"/>
                  </a:lnTo>
                  <a:lnTo>
                    <a:pt x="32" y="244"/>
                  </a:lnTo>
                  <a:lnTo>
                    <a:pt x="57" y="266"/>
                  </a:lnTo>
                  <a:lnTo>
                    <a:pt x="81" y="296"/>
                  </a:lnTo>
                  <a:lnTo>
                    <a:pt x="103" y="328"/>
                  </a:lnTo>
                  <a:lnTo>
                    <a:pt x="116" y="360"/>
                  </a:lnTo>
                  <a:lnTo>
                    <a:pt x="124" y="387"/>
                  </a:lnTo>
                  <a:lnTo>
                    <a:pt x="122" y="407"/>
                  </a:lnTo>
                  <a:lnTo>
                    <a:pt x="105" y="417"/>
                  </a:lnTo>
                  <a:lnTo>
                    <a:pt x="124" y="425"/>
                  </a:lnTo>
                  <a:lnTo>
                    <a:pt x="140" y="441"/>
                  </a:lnTo>
                  <a:lnTo>
                    <a:pt x="156" y="463"/>
                  </a:lnTo>
                  <a:lnTo>
                    <a:pt x="168" y="489"/>
                  </a:lnTo>
                  <a:lnTo>
                    <a:pt x="176" y="517"/>
                  </a:lnTo>
                  <a:lnTo>
                    <a:pt x="177" y="543"/>
                  </a:lnTo>
                  <a:lnTo>
                    <a:pt x="172" y="564"/>
                  </a:lnTo>
                  <a:lnTo>
                    <a:pt x="160" y="582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9" name="Google Shape;319;p16"/>
            <p:cNvSpPr/>
            <p:nvPr/>
          </p:nvSpPr>
          <p:spPr>
            <a:xfrm>
              <a:off x="449" y="2254"/>
              <a:ext cx="158" cy="400"/>
            </a:xfrm>
            <a:custGeom>
              <a:rect b="b" l="l" r="r" t="t"/>
              <a:pathLst>
                <a:path extrusionOk="0" h="400" w="158">
                  <a:moveTo>
                    <a:pt x="144" y="400"/>
                  </a:moveTo>
                  <a:lnTo>
                    <a:pt x="144" y="400"/>
                  </a:lnTo>
                  <a:lnTo>
                    <a:pt x="154" y="384"/>
                  </a:lnTo>
                  <a:lnTo>
                    <a:pt x="158" y="366"/>
                  </a:lnTo>
                  <a:lnTo>
                    <a:pt x="156" y="346"/>
                  </a:lnTo>
                  <a:lnTo>
                    <a:pt x="148" y="326"/>
                  </a:lnTo>
                  <a:lnTo>
                    <a:pt x="136" y="308"/>
                  </a:lnTo>
                  <a:lnTo>
                    <a:pt x="122" y="297"/>
                  </a:lnTo>
                  <a:lnTo>
                    <a:pt x="107" y="289"/>
                  </a:lnTo>
                  <a:lnTo>
                    <a:pt x="89" y="287"/>
                  </a:lnTo>
                  <a:lnTo>
                    <a:pt x="99" y="269"/>
                  </a:lnTo>
                  <a:lnTo>
                    <a:pt x="99" y="251"/>
                  </a:lnTo>
                  <a:lnTo>
                    <a:pt x="95" y="233"/>
                  </a:lnTo>
                  <a:lnTo>
                    <a:pt x="83" y="215"/>
                  </a:lnTo>
                  <a:lnTo>
                    <a:pt x="67" y="197"/>
                  </a:lnTo>
                  <a:lnTo>
                    <a:pt x="50" y="183"/>
                  </a:lnTo>
                  <a:lnTo>
                    <a:pt x="30" y="171"/>
                  </a:lnTo>
                  <a:lnTo>
                    <a:pt x="8" y="161"/>
                  </a:lnTo>
                  <a:lnTo>
                    <a:pt x="28" y="143"/>
                  </a:lnTo>
                  <a:lnTo>
                    <a:pt x="40" y="123"/>
                  </a:lnTo>
                  <a:lnTo>
                    <a:pt x="46" y="100"/>
                  </a:lnTo>
                  <a:lnTo>
                    <a:pt x="46" y="78"/>
                  </a:lnTo>
                  <a:lnTo>
                    <a:pt x="42" y="54"/>
                  </a:lnTo>
                  <a:lnTo>
                    <a:pt x="32" y="32"/>
                  </a:lnTo>
                  <a:lnTo>
                    <a:pt x="18" y="14"/>
                  </a:ln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0" name="Google Shape;320;p16"/>
            <p:cNvSpPr/>
            <p:nvPr/>
          </p:nvSpPr>
          <p:spPr>
            <a:xfrm>
              <a:off x="639" y="2314"/>
              <a:ext cx="88" cy="235"/>
            </a:xfrm>
            <a:custGeom>
              <a:rect b="b" l="l" r="r" t="t"/>
              <a:pathLst>
                <a:path extrusionOk="0" h="235" w="88">
                  <a:moveTo>
                    <a:pt x="0" y="0"/>
                  </a:moveTo>
                  <a:lnTo>
                    <a:pt x="0" y="0"/>
                  </a:lnTo>
                  <a:lnTo>
                    <a:pt x="23" y="28"/>
                  </a:lnTo>
                  <a:lnTo>
                    <a:pt x="29" y="56"/>
                  </a:lnTo>
                  <a:lnTo>
                    <a:pt x="19" y="79"/>
                  </a:lnTo>
                  <a:lnTo>
                    <a:pt x="1" y="93"/>
                  </a:lnTo>
                  <a:lnTo>
                    <a:pt x="11" y="99"/>
                  </a:lnTo>
                  <a:lnTo>
                    <a:pt x="21" y="109"/>
                  </a:lnTo>
                  <a:lnTo>
                    <a:pt x="31" y="119"/>
                  </a:lnTo>
                  <a:lnTo>
                    <a:pt x="39" y="131"/>
                  </a:lnTo>
                  <a:lnTo>
                    <a:pt x="45" y="143"/>
                  </a:lnTo>
                  <a:lnTo>
                    <a:pt x="47" y="155"/>
                  </a:lnTo>
                  <a:lnTo>
                    <a:pt x="45" y="165"/>
                  </a:lnTo>
                  <a:lnTo>
                    <a:pt x="37" y="173"/>
                  </a:lnTo>
                  <a:lnTo>
                    <a:pt x="49" y="177"/>
                  </a:lnTo>
                  <a:lnTo>
                    <a:pt x="61" y="181"/>
                  </a:lnTo>
                  <a:lnTo>
                    <a:pt x="70" y="189"/>
                  </a:lnTo>
                  <a:lnTo>
                    <a:pt x="78" y="195"/>
                  </a:lnTo>
                  <a:lnTo>
                    <a:pt x="84" y="205"/>
                  </a:lnTo>
                  <a:lnTo>
                    <a:pt x="88" y="213"/>
                  </a:lnTo>
                  <a:lnTo>
                    <a:pt x="88" y="225"/>
                  </a:lnTo>
                  <a:lnTo>
                    <a:pt x="86" y="235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1" name="Google Shape;321;p16"/>
            <p:cNvSpPr/>
            <p:nvPr/>
          </p:nvSpPr>
          <p:spPr>
            <a:xfrm>
              <a:off x="453" y="1908"/>
              <a:ext cx="245" cy="346"/>
            </a:xfrm>
            <a:custGeom>
              <a:rect b="b" l="l" r="r" t="t"/>
              <a:pathLst>
                <a:path extrusionOk="0" h="346" w="245">
                  <a:moveTo>
                    <a:pt x="0" y="346"/>
                  </a:moveTo>
                  <a:lnTo>
                    <a:pt x="0" y="346"/>
                  </a:lnTo>
                  <a:lnTo>
                    <a:pt x="28" y="346"/>
                  </a:lnTo>
                  <a:lnTo>
                    <a:pt x="50" y="340"/>
                  </a:lnTo>
                  <a:lnTo>
                    <a:pt x="67" y="326"/>
                  </a:lnTo>
                  <a:lnTo>
                    <a:pt x="77" y="312"/>
                  </a:lnTo>
                  <a:lnTo>
                    <a:pt x="83" y="294"/>
                  </a:lnTo>
                  <a:lnTo>
                    <a:pt x="83" y="275"/>
                  </a:lnTo>
                  <a:lnTo>
                    <a:pt x="79" y="259"/>
                  </a:lnTo>
                  <a:lnTo>
                    <a:pt x="69" y="243"/>
                  </a:lnTo>
                  <a:lnTo>
                    <a:pt x="89" y="239"/>
                  </a:lnTo>
                  <a:lnTo>
                    <a:pt x="105" y="231"/>
                  </a:lnTo>
                  <a:lnTo>
                    <a:pt x="117" y="215"/>
                  </a:lnTo>
                  <a:lnTo>
                    <a:pt x="124" y="195"/>
                  </a:lnTo>
                  <a:lnTo>
                    <a:pt x="128" y="173"/>
                  </a:lnTo>
                  <a:lnTo>
                    <a:pt x="130" y="149"/>
                  </a:lnTo>
                  <a:lnTo>
                    <a:pt x="128" y="125"/>
                  </a:lnTo>
                  <a:lnTo>
                    <a:pt x="122" y="104"/>
                  </a:lnTo>
                  <a:lnTo>
                    <a:pt x="144" y="108"/>
                  </a:lnTo>
                  <a:lnTo>
                    <a:pt x="166" y="106"/>
                  </a:lnTo>
                  <a:lnTo>
                    <a:pt x="187" y="98"/>
                  </a:lnTo>
                  <a:lnTo>
                    <a:pt x="207" y="84"/>
                  </a:lnTo>
                  <a:lnTo>
                    <a:pt x="223" y="66"/>
                  </a:lnTo>
                  <a:lnTo>
                    <a:pt x="237" y="46"/>
                  </a:lnTo>
                  <a:lnTo>
                    <a:pt x="243" y="24"/>
                  </a:lnTo>
                  <a:lnTo>
                    <a:pt x="245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2" name="Google Shape;322;p16"/>
            <p:cNvSpPr/>
            <p:nvPr/>
          </p:nvSpPr>
          <p:spPr>
            <a:xfrm>
              <a:off x="627" y="2099"/>
              <a:ext cx="136" cy="211"/>
            </a:xfrm>
            <a:custGeom>
              <a:rect b="b" l="l" r="r" t="t"/>
              <a:pathLst>
                <a:path extrusionOk="0" h="211" w="136">
                  <a:moveTo>
                    <a:pt x="136" y="0"/>
                  </a:moveTo>
                  <a:lnTo>
                    <a:pt x="136" y="0"/>
                  </a:lnTo>
                  <a:lnTo>
                    <a:pt x="134" y="20"/>
                  </a:lnTo>
                  <a:lnTo>
                    <a:pt x="130" y="36"/>
                  </a:lnTo>
                  <a:lnTo>
                    <a:pt x="120" y="48"/>
                  </a:lnTo>
                  <a:lnTo>
                    <a:pt x="108" y="56"/>
                  </a:lnTo>
                  <a:lnTo>
                    <a:pt x="96" y="62"/>
                  </a:lnTo>
                  <a:lnTo>
                    <a:pt x="84" y="64"/>
                  </a:lnTo>
                  <a:lnTo>
                    <a:pt x="73" y="62"/>
                  </a:lnTo>
                  <a:lnTo>
                    <a:pt x="63" y="56"/>
                  </a:lnTo>
                  <a:lnTo>
                    <a:pt x="63" y="80"/>
                  </a:lnTo>
                  <a:lnTo>
                    <a:pt x="55" y="107"/>
                  </a:lnTo>
                  <a:lnTo>
                    <a:pt x="39" y="129"/>
                  </a:lnTo>
                  <a:lnTo>
                    <a:pt x="19" y="131"/>
                  </a:lnTo>
                  <a:lnTo>
                    <a:pt x="27" y="157"/>
                  </a:lnTo>
                  <a:lnTo>
                    <a:pt x="27" y="179"/>
                  </a:lnTo>
                  <a:lnTo>
                    <a:pt x="17" y="199"/>
                  </a:lnTo>
                  <a:lnTo>
                    <a:pt x="0" y="211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3" name="Google Shape;323;p16"/>
            <p:cNvSpPr/>
            <p:nvPr/>
          </p:nvSpPr>
          <p:spPr>
            <a:xfrm>
              <a:off x="702" y="1866"/>
              <a:ext cx="421" cy="90"/>
            </a:xfrm>
            <a:custGeom>
              <a:rect b="b" l="l" r="r" t="t"/>
              <a:pathLst>
                <a:path extrusionOk="0" h="90" w="421">
                  <a:moveTo>
                    <a:pt x="0" y="46"/>
                  </a:moveTo>
                  <a:lnTo>
                    <a:pt x="0" y="46"/>
                  </a:lnTo>
                  <a:lnTo>
                    <a:pt x="15" y="70"/>
                  </a:lnTo>
                  <a:lnTo>
                    <a:pt x="35" y="84"/>
                  </a:lnTo>
                  <a:lnTo>
                    <a:pt x="53" y="90"/>
                  </a:lnTo>
                  <a:lnTo>
                    <a:pt x="72" y="90"/>
                  </a:lnTo>
                  <a:lnTo>
                    <a:pt x="90" y="84"/>
                  </a:lnTo>
                  <a:lnTo>
                    <a:pt x="104" y="74"/>
                  </a:lnTo>
                  <a:lnTo>
                    <a:pt x="116" y="58"/>
                  </a:lnTo>
                  <a:lnTo>
                    <a:pt x="122" y="42"/>
                  </a:lnTo>
                  <a:lnTo>
                    <a:pt x="136" y="56"/>
                  </a:lnTo>
                  <a:lnTo>
                    <a:pt x="153" y="62"/>
                  </a:lnTo>
                  <a:lnTo>
                    <a:pt x="171" y="62"/>
                  </a:lnTo>
                  <a:lnTo>
                    <a:pt x="193" y="56"/>
                  </a:lnTo>
                  <a:lnTo>
                    <a:pt x="212" y="48"/>
                  </a:lnTo>
                  <a:lnTo>
                    <a:pt x="232" y="34"/>
                  </a:lnTo>
                  <a:lnTo>
                    <a:pt x="250" y="18"/>
                  </a:lnTo>
                  <a:lnTo>
                    <a:pt x="266" y="0"/>
                  </a:lnTo>
                  <a:lnTo>
                    <a:pt x="275" y="20"/>
                  </a:lnTo>
                  <a:lnTo>
                    <a:pt x="289" y="38"/>
                  </a:lnTo>
                  <a:lnTo>
                    <a:pt x="309" y="50"/>
                  </a:lnTo>
                  <a:lnTo>
                    <a:pt x="333" y="58"/>
                  </a:lnTo>
                  <a:lnTo>
                    <a:pt x="356" y="62"/>
                  </a:lnTo>
                  <a:lnTo>
                    <a:pt x="380" y="60"/>
                  </a:lnTo>
                  <a:lnTo>
                    <a:pt x="402" y="54"/>
                  </a:lnTo>
                  <a:lnTo>
                    <a:pt x="421" y="42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4" name="Google Shape;324;p16"/>
            <p:cNvSpPr/>
            <p:nvPr/>
          </p:nvSpPr>
          <p:spPr>
            <a:xfrm>
              <a:off x="761" y="2047"/>
              <a:ext cx="248" cy="46"/>
            </a:xfrm>
            <a:custGeom>
              <a:rect b="b" l="l" r="r" t="t"/>
              <a:pathLst>
                <a:path extrusionOk="0" h="46" w="248">
                  <a:moveTo>
                    <a:pt x="248" y="26"/>
                  </a:moveTo>
                  <a:lnTo>
                    <a:pt x="248" y="26"/>
                  </a:lnTo>
                  <a:lnTo>
                    <a:pt x="232" y="36"/>
                  </a:lnTo>
                  <a:lnTo>
                    <a:pt x="216" y="42"/>
                  </a:lnTo>
                  <a:lnTo>
                    <a:pt x="201" y="40"/>
                  </a:lnTo>
                  <a:lnTo>
                    <a:pt x="187" y="36"/>
                  </a:lnTo>
                  <a:lnTo>
                    <a:pt x="175" y="30"/>
                  </a:lnTo>
                  <a:lnTo>
                    <a:pt x="167" y="20"/>
                  </a:lnTo>
                  <a:lnTo>
                    <a:pt x="161" y="10"/>
                  </a:lnTo>
                  <a:lnTo>
                    <a:pt x="159" y="0"/>
                  </a:lnTo>
                  <a:lnTo>
                    <a:pt x="151" y="6"/>
                  </a:lnTo>
                  <a:lnTo>
                    <a:pt x="140" y="14"/>
                  </a:lnTo>
                  <a:lnTo>
                    <a:pt x="126" y="20"/>
                  </a:lnTo>
                  <a:lnTo>
                    <a:pt x="112" y="24"/>
                  </a:lnTo>
                  <a:lnTo>
                    <a:pt x="98" y="26"/>
                  </a:lnTo>
                  <a:lnTo>
                    <a:pt x="86" y="24"/>
                  </a:lnTo>
                  <a:lnTo>
                    <a:pt x="79" y="18"/>
                  </a:lnTo>
                  <a:lnTo>
                    <a:pt x="73" y="8"/>
                  </a:lnTo>
                  <a:lnTo>
                    <a:pt x="65" y="20"/>
                  </a:lnTo>
                  <a:lnTo>
                    <a:pt x="57" y="28"/>
                  </a:lnTo>
                  <a:lnTo>
                    <a:pt x="49" y="36"/>
                  </a:lnTo>
                  <a:lnTo>
                    <a:pt x="39" y="42"/>
                  </a:lnTo>
                  <a:lnTo>
                    <a:pt x="29" y="46"/>
                  </a:lnTo>
                  <a:lnTo>
                    <a:pt x="19" y="46"/>
                  </a:lnTo>
                  <a:lnTo>
                    <a:pt x="10" y="44"/>
                  </a:lnTo>
                  <a:lnTo>
                    <a:pt x="0" y="38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5" name="Google Shape;325;p16"/>
            <p:cNvSpPr/>
            <p:nvPr/>
          </p:nvSpPr>
          <p:spPr>
            <a:xfrm>
              <a:off x="1111" y="1912"/>
              <a:ext cx="263" cy="340"/>
            </a:xfrm>
            <a:custGeom>
              <a:rect b="b" l="l" r="r" t="t"/>
              <a:pathLst>
                <a:path extrusionOk="0" h="340" w="263">
                  <a:moveTo>
                    <a:pt x="8" y="0"/>
                  </a:moveTo>
                  <a:lnTo>
                    <a:pt x="8" y="0"/>
                  </a:lnTo>
                  <a:lnTo>
                    <a:pt x="0" y="26"/>
                  </a:lnTo>
                  <a:lnTo>
                    <a:pt x="0" y="50"/>
                  </a:lnTo>
                  <a:lnTo>
                    <a:pt x="8" y="70"/>
                  </a:lnTo>
                  <a:lnTo>
                    <a:pt x="20" y="86"/>
                  </a:lnTo>
                  <a:lnTo>
                    <a:pt x="34" y="96"/>
                  </a:lnTo>
                  <a:lnTo>
                    <a:pt x="52" y="102"/>
                  </a:lnTo>
                  <a:lnTo>
                    <a:pt x="69" y="104"/>
                  </a:lnTo>
                  <a:lnTo>
                    <a:pt x="85" y="98"/>
                  </a:lnTo>
                  <a:lnTo>
                    <a:pt x="83" y="117"/>
                  </a:lnTo>
                  <a:lnTo>
                    <a:pt x="87" y="135"/>
                  </a:lnTo>
                  <a:lnTo>
                    <a:pt x="99" y="151"/>
                  </a:lnTo>
                  <a:lnTo>
                    <a:pt x="115" y="165"/>
                  </a:lnTo>
                  <a:lnTo>
                    <a:pt x="134" y="175"/>
                  </a:lnTo>
                  <a:lnTo>
                    <a:pt x="156" y="183"/>
                  </a:lnTo>
                  <a:lnTo>
                    <a:pt x="180" y="189"/>
                  </a:lnTo>
                  <a:lnTo>
                    <a:pt x="203" y="191"/>
                  </a:lnTo>
                  <a:lnTo>
                    <a:pt x="194" y="211"/>
                  </a:lnTo>
                  <a:lnTo>
                    <a:pt x="188" y="233"/>
                  </a:lnTo>
                  <a:lnTo>
                    <a:pt x="190" y="255"/>
                  </a:lnTo>
                  <a:lnTo>
                    <a:pt x="198" y="279"/>
                  </a:lnTo>
                  <a:lnTo>
                    <a:pt x="207" y="300"/>
                  </a:lnTo>
                  <a:lnTo>
                    <a:pt x="223" y="318"/>
                  </a:lnTo>
                  <a:lnTo>
                    <a:pt x="241" y="332"/>
                  </a:lnTo>
                  <a:lnTo>
                    <a:pt x="263" y="34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6" name="Google Shape;326;p16"/>
            <p:cNvSpPr/>
            <p:nvPr/>
          </p:nvSpPr>
          <p:spPr>
            <a:xfrm>
              <a:off x="1017" y="2061"/>
              <a:ext cx="158" cy="197"/>
            </a:xfrm>
            <a:custGeom>
              <a:rect b="b" l="l" r="r" t="t"/>
              <a:pathLst>
                <a:path extrusionOk="0" h="197" w="158">
                  <a:moveTo>
                    <a:pt x="158" y="197"/>
                  </a:moveTo>
                  <a:lnTo>
                    <a:pt x="158" y="197"/>
                  </a:lnTo>
                  <a:lnTo>
                    <a:pt x="126" y="179"/>
                  </a:lnTo>
                  <a:lnTo>
                    <a:pt x="112" y="151"/>
                  </a:lnTo>
                  <a:lnTo>
                    <a:pt x="112" y="126"/>
                  </a:lnTo>
                  <a:lnTo>
                    <a:pt x="126" y="108"/>
                  </a:lnTo>
                  <a:lnTo>
                    <a:pt x="116" y="106"/>
                  </a:lnTo>
                  <a:lnTo>
                    <a:pt x="102" y="100"/>
                  </a:lnTo>
                  <a:lnTo>
                    <a:pt x="91" y="92"/>
                  </a:lnTo>
                  <a:lnTo>
                    <a:pt x="79" y="84"/>
                  </a:lnTo>
                  <a:lnTo>
                    <a:pt x="69" y="74"/>
                  </a:lnTo>
                  <a:lnTo>
                    <a:pt x="65" y="64"/>
                  </a:lnTo>
                  <a:lnTo>
                    <a:pt x="63" y="54"/>
                  </a:lnTo>
                  <a:lnTo>
                    <a:pt x="69" y="44"/>
                  </a:lnTo>
                  <a:lnTo>
                    <a:pt x="55" y="44"/>
                  </a:lnTo>
                  <a:lnTo>
                    <a:pt x="43" y="44"/>
                  </a:lnTo>
                  <a:lnTo>
                    <a:pt x="31" y="40"/>
                  </a:lnTo>
                  <a:lnTo>
                    <a:pt x="22" y="36"/>
                  </a:lnTo>
                  <a:lnTo>
                    <a:pt x="12" y="30"/>
                  </a:lnTo>
                  <a:lnTo>
                    <a:pt x="6" y="22"/>
                  </a:lnTo>
                  <a:lnTo>
                    <a:pt x="2" y="12"/>
                  </a:ln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7" name="Google Shape;327;p16"/>
            <p:cNvSpPr/>
            <p:nvPr/>
          </p:nvSpPr>
          <p:spPr>
            <a:xfrm>
              <a:off x="979" y="2632"/>
              <a:ext cx="264" cy="129"/>
            </a:xfrm>
            <a:custGeom>
              <a:rect b="b" l="l" r="r" t="t"/>
              <a:pathLst>
                <a:path extrusionOk="0" h="129" w="264">
                  <a:moveTo>
                    <a:pt x="264" y="22"/>
                  </a:moveTo>
                  <a:lnTo>
                    <a:pt x="264" y="22"/>
                  </a:lnTo>
                  <a:lnTo>
                    <a:pt x="241" y="6"/>
                  </a:lnTo>
                  <a:lnTo>
                    <a:pt x="219" y="0"/>
                  </a:lnTo>
                  <a:lnTo>
                    <a:pt x="199" y="0"/>
                  </a:lnTo>
                  <a:lnTo>
                    <a:pt x="182" y="6"/>
                  </a:lnTo>
                  <a:lnTo>
                    <a:pt x="166" y="18"/>
                  </a:lnTo>
                  <a:lnTo>
                    <a:pt x="156" y="32"/>
                  </a:lnTo>
                  <a:lnTo>
                    <a:pt x="150" y="50"/>
                  </a:lnTo>
                  <a:lnTo>
                    <a:pt x="150" y="68"/>
                  </a:lnTo>
                  <a:lnTo>
                    <a:pt x="132" y="58"/>
                  </a:lnTo>
                  <a:lnTo>
                    <a:pt x="111" y="56"/>
                  </a:lnTo>
                  <a:lnTo>
                    <a:pt x="87" y="58"/>
                  </a:lnTo>
                  <a:lnTo>
                    <a:pt x="65" y="64"/>
                  </a:lnTo>
                  <a:lnTo>
                    <a:pt x="44" y="76"/>
                  </a:lnTo>
                  <a:lnTo>
                    <a:pt x="24" y="92"/>
                  </a:lnTo>
                  <a:lnTo>
                    <a:pt x="10" y="109"/>
                  </a:lnTo>
                  <a:lnTo>
                    <a:pt x="0" y="129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8" name="Google Shape;328;p16"/>
            <p:cNvSpPr/>
            <p:nvPr/>
          </p:nvSpPr>
          <p:spPr>
            <a:xfrm>
              <a:off x="975" y="2511"/>
              <a:ext cx="158" cy="97"/>
            </a:xfrm>
            <a:custGeom>
              <a:rect b="b" l="l" r="r" t="t"/>
              <a:pathLst>
                <a:path extrusionOk="0" h="97" w="158">
                  <a:moveTo>
                    <a:pt x="0" y="97"/>
                  </a:moveTo>
                  <a:lnTo>
                    <a:pt x="0" y="97"/>
                  </a:lnTo>
                  <a:lnTo>
                    <a:pt x="8" y="81"/>
                  </a:lnTo>
                  <a:lnTo>
                    <a:pt x="18" y="65"/>
                  </a:lnTo>
                  <a:lnTo>
                    <a:pt x="32" y="53"/>
                  </a:lnTo>
                  <a:lnTo>
                    <a:pt x="48" y="45"/>
                  </a:lnTo>
                  <a:lnTo>
                    <a:pt x="62" y="42"/>
                  </a:lnTo>
                  <a:lnTo>
                    <a:pt x="77" y="40"/>
                  </a:lnTo>
                  <a:lnTo>
                    <a:pt x="89" y="43"/>
                  </a:lnTo>
                  <a:lnTo>
                    <a:pt x="97" y="51"/>
                  </a:lnTo>
                  <a:lnTo>
                    <a:pt x="101" y="40"/>
                  </a:lnTo>
                  <a:lnTo>
                    <a:pt x="105" y="30"/>
                  </a:lnTo>
                  <a:lnTo>
                    <a:pt x="111" y="20"/>
                  </a:lnTo>
                  <a:lnTo>
                    <a:pt x="119" y="12"/>
                  </a:lnTo>
                  <a:lnTo>
                    <a:pt x="127" y="4"/>
                  </a:lnTo>
                  <a:lnTo>
                    <a:pt x="136" y="2"/>
                  </a:lnTo>
                  <a:lnTo>
                    <a:pt x="146" y="0"/>
                  </a:lnTo>
                  <a:lnTo>
                    <a:pt x="158" y="2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9" name="Google Shape;329;p16"/>
            <p:cNvSpPr/>
            <p:nvPr/>
          </p:nvSpPr>
          <p:spPr>
            <a:xfrm>
              <a:off x="1037" y="2318"/>
              <a:ext cx="208" cy="276"/>
            </a:xfrm>
            <a:custGeom>
              <a:rect b="b" l="l" r="r" t="t"/>
              <a:pathLst>
                <a:path extrusionOk="0" h="276" w="208">
                  <a:moveTo>
                    <a:pt x="112" y="105"/>
                  </a:moveTo>
                  <a:lnTo>
                    <a:pt x="102" y="101"/>
                  </a:lnTo>
                  <a:lnTo>
                    <a:pt x="86" y="95"/>
                  </a:lnTo>
                  <a:lnTo>
                    <a:pt x="69" y="87"/>
                  </a:lnTo>
                  <a:lnTo>
                    <a:pt x="51" y="77"/>
                  </a:lnTo>
                  <a:lnTo>
                    <a:pt x="33" y="67"/>
                  </a:lnTo>
                  <a:lnTo>
                    <a:pt x="17" y="57"/>
                  </a:lnTo>
                  <a:lnTo>
                    <a:pt x="7" y="50"/>
                  </a:lnTo>
                  <a:lnTo>
                    <a:pt x="4" y="44"/>
                  </a:lnTo>
                  <a:lnTo>
                    <a:pt x="2" y="3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9" y="10"/>
                  </a:lnTo>
                  <a:lnTo>
                    <a:pt x="33" y="22"/>
                  </a:lnTo>
                  <a:lnTo>
                    <a:pt x="51" y="34"/>
                  </a:lnTo>
                  <a:lnTo>
                    <a:pt x="71" y="46"/>
                  </a:lnTo>
                  <a:lnTo>
                    <a:pt x="88" y="57"/>
                  </a:lnTo>
                  <a:lnTo>
                    <a:pt x="106" y="65"/>
                  </a:lnTo>
                  <a:lnTo>
                    <a:pt x="120" y="73"/>
                  </a:lnTo>
                  <a:lnTo>
                    <a:pt x="130" y="77"/>
                  </a:lnTo>
                  <a:lnTo>
                    <a:pt x="143" y="87"/>
                  </a:lnTo>
                  <a:lnTo>
                    <a:pt x="155" y="101"/>
                  </a:lnTo>
                  <a:lnTo>
                    <a:pt x="165" y="119"/>
                  </a:lnTo>
                  <a:lnTo>
                    <a:pt x="167" y="141"/>
                  </a:lnTo>
                  <a:lnTo>
                    <a:pt x="171" y="169"/>
                  </a:lnTo>
                  <a:lnTo>
                    <a:pt x="179" y="199"/>
                  </a:lnTo>
                  <a:lnTo>
                    <a:pt x="189" y="227"/>
                  </a:lnTo>
                  <a:lnTo>
                    <a:pt x="201" y="246"/>
                  </a:lnTo>
                  <a:lnTo>
                    <a:pt x="208" y="260"/>
                  </a:lnTo>
                  <a:lnTo>
                    <a:pt x="208" y="270"/>
                  </a:lnTo>
                  <a:lnTo>
                    <a:pt x="203" y="274"/>
                  </a:lnTo>
                  <a:lnTo>
                    <a:pt x="189" y="276"/>
                  </a:lnTo>
                  <a:lnTo>
                    <a:pt x="175" y="268"/>
                  </a:lnTo>
                  <a:lnTo>
                    <a:pt x="163" y="252"/>
                  </a:lnTo>
                  <a:lnTo>
                    <a:pt x="157" y="235"/>
                  </a:lnTo>
                  <a:lnTo>
                    <a:pt x="155" y="219"/>
                  </a:lnTo>
                  <a:lnTo>
                    <a:pt x="153" y="205"/>
                  </a:lnTo>
                  <a:lnTo>
                    <a:pt x="151" y="191"/>
                  </a:lnTo>
                  <a:lnTo>
                    <a:pt x="145" y="173"/>
                  </a:lnTo>
                  <a:lnTo>
                    <a:pt x="141" y="151"/>
                  </a:lnTo>
                  <a:lnTo>
                    <a:pt x="139" y="137"/>
                  </a:lnTo>
                  <a:lnTo>
                    <a:pt x="134" y="123"/>
                  </a:lnTo>
                  <a:lnTo>
                    <a:pt x="124" y="111"/>
                  </a:lnTo>
                  <a:lnTo>
                    <a:pt x="112" y="105"/>
                  </a:lnTo>
                  <a:close/>
                </a:path>
              </a:pathLst>
            </a:custGeom>
            <a:solidFill>
              <a:srgbClr val="000000"/>
            </a:solidFill>
            <a:ln cap="flat" cmpd="sng" w="9525">
              <a:solidFill>
                <a:srgbClr val="FFFF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0" name="Google Shape;330;p16"/>
            <p:cNvSpPr/>
            <p:nvPr/>
          </p:nvSpPr>
          <p:spPr>
            <a:xfrm>
              <a:off x="1121" y="2213"/>
              <a:ext cx="73" cy="245"/>
            </a:xfrm>
            <a:custGeom>
              <a:rect b="b" l="l" r="r" t="t"/>
              <a:pathLst>
                <a:path extrusionOk="0" h="245" w="73">
                  <a:moveTo>
                    <a:pt x="4" y="245"/>
                  </a:moveTo>
                  <a:lnTo>
                    <a:pt x="4" y="245"/>
                  </a:lnTo>
                  <a:lnTo>
                    <a:pt x="0" y="225"/>
                  </a:lnTo>
                  <a:lnTo>
                    <a:pt x="0" y="209"/>
                  </a:lnTo>
                  <a:lnTo>
                    <a:pt x="4" y="193"/>
                  </a:lnTo>
                  <a:lnTo>
                    <a:pt x="12" y="181"/>
                  </a:lnTo>
                  <a:lnTo>
                    <a:pt x="22" y="171"/>
                  </a:lnTo>
                  <a:lnTo>
                    <a:pt x="34" y="165"/>
                  </a:lnTo>
                  <a:lnTo>
                    <a:pt x="46" y="163"/>
                  </a:lnTo>
                  <a:lnTo>
                    <a:pt x="55" y="165"/>
                  </a:lnTo>
                  <a:lnTo>
                    <a:pt x="48" y="141"/>
                  </a:lnTo>
                  <a:lnTo>
                    <a:pt x="48" y="114"/>
                  </a:lnTo>
                  <a:lnTo>
                    <a:pt x="54" y="90"/>
                  </a:lnTo>
                  <a:lnTo>
                    <a:pt x="73" y="80"/>
                  </a:lnTo>
                  <a:lnTo>
                    <a:pt x="59" y="60"/>
                  </a:lnTo>
                  <a:lnTo>
                    <a:pt x="52" y="38"/>
                  </a:lnTo>
                  <a:lnTo>
                    <a:pt x="54" y="18"/>
                  </a:lnTo>
                  <a:lnTo>
                    <a:pt x="67" y="0"/>
                  </a:lnTo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1" name="Google Shape;331;p16"/>
            <p:cNvSpPr/>
            <p:nvPr/>
          </p:nvSpPr>
          <p:spPr>
            <a:xfrm>
              <a:off x="690" y="2356"/>
              <a:ext cx="106" cy="329"/>
            </a:xfrm>
            <a:custGeom>
              <a:rect b="b" l="l" r="r" t="t"/>
              <a:pathLst>
                <a:path extrusionOk="0" h="329" w="106">
                  <a:moveTo>
                    <a:pt x="90" y="46"/>
                  </a:moveTo>
                  <a:lnTo>
                    <a:pt x="104" y="46"/>
                  </a:lnTo>
                  <a:lnTo>
                    <a:pt x="106" y="40"/>
                  </a:lnTo>
                  <a:lnTo>
                    <a:pt x="102" y="30"/>
                  </a:lnTo>
                  <a:lnTo>
                    <a:pt x="98" y="18"/>
                  </a:lnTo>
                  <a:lnTo>
                    <a:pt x="96" y="8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67" y="16"/>
                  </a:lnTo>
                  <a:lnTo>
                    <a:pt x="57" y="28"/>
                  </a:lnTo>
                  <a:lnTo>
                    <a:pt x="47" y="42"/>
                  </a:lnTo>
                  <a:lnTo>
                    <a:pt x="37" y="60"/>
                  </a:lnTo>
                  <a:lnTo>
                    <a:pt x="29" y="78"/>
                  </a:lnTo>
                  <a:lnTo>
                    <a:pt x="21" y="94"/>
                  </a:lnTo>
                  <a:lnTo>
                    <a:pt x="14" y="110"/>
                  </a:lnTo>
                  <a:lnTo>
                    <a:pt x="8" y="122"/>
                  </a:lnTo>
                  <a:lnTo>
                    <a:pt x="4" y="130"/>
                  </a:lnTo>
                  <a:lnTo>
                    <a:pt x="0" y="140"/>
                  </a:lnTo>
                  <a:lnTo>
                    <a:pt x="0" y="153"/>
                  </a:lnTo>
                  <a:lnTo>
                    <a:pt x="4" y="167"/>
                  </a:lnTo>
                  <a:lnTo>
                    <a:pt x="12" y="181"/>
                  </a:lnTo>
                  <a:lnTo>
                    <a:pt x="21" y="201"/>
                  </a:lnTo>
                  <a:lnTo>
                    <a:pt x="33" y="227"/>
                  </a:lnTo>
                  <a:lnTo>
                    <a:pt x="41" y="253"/>
                  </a:lnTo>
                  <a:lnTo>
                    <a:pt x="43" y="269"/>
                  </a:lnTo>
                  <a:lnTo>
                    <a:pt x="39" y="285"/>
                  </a:lnTo>
                  <a:lnTo>
                    <a:pt x="37" y="299"/>
                  </a:lnTo>
                  <a:lnTo>
                    <a:pt x="35" y="313"/>
                  </a:lnTo>
                  <a:lnTo>
                    <a:pt x="33" y="319"/>
                  </a:lnTo>
                  <a:lnTo>
                    <a:pt x="39" y="329"/>
                  </a:lnTo>
                  <a:lnTo>
                    <a:pt x="51" y="329"/>
                  </a:lnTo>
                  <a:lnTo>
                    <a:pt x="67" y="323"/>
                  </a:lnTo>
                  <a:lnTo>
                    <a:pt x="79" y="307"/>
                  </a:lnTo>
                  <a:lnTo>
                    <a:pt x="81" y="295"/>
                  </a:lnTo>
                  <a:lnTo>
                    <a:pt x="77" y="275"/>
                  </a:lnTo>
                  <a:lnTo>
                    <a:pt x="69" y="247"/>
                  </a:lnTo>
                  <a:lnTo>
                    <a:pt x="57" y="209"/>
                  </a:lnTo>
                  <a:lnTo>
                    <a:pt x="47" y="187"/>
                  </a:lnTo>
                  <a:lnTo>
                    <a:pt x="39" y="169"/>
                  </a:lnTo>
                  <a:lnTo>
                    <a:pt x="33" y="152"/>
                  </a:lnTo>
                  <a:lnTo>
                    <a:pt x="37" y="130"/>
                  </a:lnTo>
                  <a:lnTo>
                    <a:pt x="45" y="108"/>
                  </a:lnTo>
                  <a:lnTo>
                    <a:pt x="55" y="86"/>
                  </a:lnTo>
                  <a:lnTo>
                    <a:pt x="65" y="68"/>
                  </a:lnTo>
                  <a:lnTo>
                    <a:pt x="71" y="54"/>
                  </a:lnTo>
                  <a:lnTo>
                    <a:pt x="77" y="48"/>
                  </a:lnTo>
                  <a:lnTo>
                    <a:pt x="84" y="46"/>
                  </a:lnTo>
                  <a:lnTo>
                    <a:pt x="88" y="4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000000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2" name="Google Shape;332;p16"/>
            <p:cNvSpPr/>
            <p:nvPr/>
          </p:nvSpPr>
          <p:spPr>
            <a:xfrm>
              <a:off x="828" y="2032"/>
              <a:ext cx="159" cy="141"/>
            </a:xfrm>
            <a:custGeom>
              <a:rect b="b" l="l" r="r" t="t"/>
              <a:pathLst>
                <a:path extrusionOk="0" h="141" w="159">
                  <a:moveTo>
                    <a:pt x="134" y="139"/>
                  </a:moveTo>
                  <a:lnTo>
                    <a:pt x="140" y="141"/>
                  </a:lnTo>
                  <a:lnTo>
                    <a:pt x="146" y="141"/>
                  </a:lnTo>
                  <a:lnTo>
                    <a:pt x="151" y="139"/>
                  </a:lnTo>
                  <a:lnTo>
                    <a:pt x="157" y="133"/>
                  </a:lnTo>
                  <a:lnTo>
                    <a:pt x="159" y="125"/>
                  </a:lnTo>
                  <a:lnTo>
                    <a:pt x="159" y="118"/>
                  </a:lnTo>
                  <a:lnTo>
                    <a:pt x="155" y="110"/>
                  </a:lnTo>
                  <a:lnTo>
                    <a:pt x="149" y="104"/>
                  </a:lnTo>
                  <a:lnTo>
                    <a:pt x="157" y="92"/>
                  </a:lnTo>
                  <a:lnTo>
                    <a:pt x="159" y="76"/>
                  </a:lnTo>
                  <a:lnTo>
                    <a:pt x="157" y="60"/>
                  </a:lnTo>
                  <a:lnTo>
                    <a:pt x="153" y="44"/>
                  </a:lnTo>
                  <a:lnTo>
                    <a:pt x="149" y="36"/>
                  </a:lnTo>
                  <a:lnTo>
                    <a:pt x="146" y="28"/>
                  </a:lnTo>
                  <a:lnTo>
                    <a:pt x="138" y="22"/>
                  </a:lnTo>
                  <a:lnTo>
                    <a:pt x="130" y="14"/>
                  </a:lnTo>
                  <a:lnTo>
                    <a:pt x="120" y="8"/>
                  </a:lnTo>
                  <a:lnTo>
                    <a:pt x="108" y="4"/>
                  </a:lnTo>
                  <a:lnTo>
                    <a:pt x="94" y="2"/>
                  </a:lnTo>
                  <a:lnTo>
                    <a:pt x="79" y="0"/>
                  </a:lnTo>
                  <a:lnTo>
                    <a:pt x="65" y="2"/>
                  </a:lnTo>
                  <a:lnTo>
                    <a:pt x="51" y="4"/>
                  </a:lnTo>
                  <a:lnTo>
                    <a:pt x="39" y="8"/>
                  </a:lnTo>
                  <a:lnTo>
                    <a:pt x="29" y="14"/>
                  </a:lnTo>
                  <a:lnTo>
                    <a:pt x="19" y="22"/>
                  </a:lnTo>
                  <a:lnTo>
                    <a:pt x="13" y="28"/>
                  </a:lnTo>
                  <a:lnTo>
                    <a:pt x="10" y="36"/>
                  </a:lnTo>
                  <a:lnTo>
                    <a:pt x="6" y="44"/>
                  </a:lnTo>
                  <a:lnTo>
                    <a:pt x="2" y="60"/>
                  </a:lnTo>
                  <a:lnTo>
                    <a:pt x="0" y="76"/>
                  </a:lnTo>
                  <a:lnTo>
                    <a:pt x="2" y="92"/>
                  </a:lnTo>
                  <a:lnTo>
                    <a:pt x="10" y="104"/>
                  </a:lnTo>
                  <a:lnTo>
                    <a:pt x="4" y="110"/>
                  </a:lnTo>
                  <a:lnTo>
                    <a:pt x="0" y="118"/>
                  </a:lnTo>
                  <a:lnTo>
                    <a:pt x="0" y="125"/>
                  </a:lnTo>
                  <a:lnTo>
                    <a:pt x="2" y="133"/>
                  </a:lnTo>
                  <a:lnTo>
                    <a:pt x="8" y="139"/>
                  </a:lnTo>
                  <a:lnTo>
                    <a:pt x="13" y="141"/>
                  </a:lnTo>
                  <a:lnTo>
                    <a:pt x="17" y="141"/>
                  </a:lnTo>
                  <a:lnTo>
                    <a:pt x="23" y="139"/>
                  </a:lnTo>
                  <a:lnTo>
                    <a:pt x="37" y="131"/>
                  </a:lnTo>
                  <a:lnTo>
                    <a:pt x="51" y="127"/>
                  </a:lnTo>
                  <a:lnTo>
                    <a:pt x="67" y="125"/>
                  </a:lnTo>
                  <a:lnTo>
                    <a:pt x="82" y="123"/>
                  </a:lnTo>
                  <a:lnTo>
                    <a:pt x="96" y="125"/>
                  </a:lnTo>
                  <a:lnTo>
                    <a:pt x="110" y="129"/>
                  </a:lnTo>
                  <a:lnTo>
                    <a:pt x="124" y="133"/>
                  </a:lnTo>
                  <a:lnTo>
                    <a:pt x="134" y="139"/>
                  </a:lnTo>
                  <a:close/>
                </a:path>
              </a:pathLst>
            </a:custGeom>
            <a:solidFill>
              <a:srgbClr val="000000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3" name="Google Shape;333;p16"/>
            <p:cNvSpPr/>
            <p:nvPr/>
          </p:nvSpPr>
          <p:spPr>
            <a:xfrm>
              <a:off x="723" y="1867"/>
              <a:ext cx="105" cy="330"/>
            </a:xfrm>
            <a:custGeom>
              <a:rect b="b" l="l" r="r" t="t"/>
              <a:pathLst>
                <a:path extrusionOk="0" h="330" w="105">
                  <a:moveTo>
                    <a:pt x="83" y="312"/>
                  </a:moveTo>
                  <a:lnTo>
                    <a:pt x="73" y="324"/>
                  </a:lnTo>
                  <a:lnTo>
                    <a:pt x="63" y="330"/>
                  </a:lnTo>
                  <a:lnTo>
                    <a:pt x="53" y="330"/>
                  </a:lnTo>
                  <a:lnTo>
                    <a:pt x="44" y="314"/>
                  </a:lnTo>
                  <a:lnTo>
                    <a:pt x="32" y="284"/>
                  </a:lnTo>
                  <a:lnTo>
                    <a:pt x="20" y="247"/>
                  </a:lnTo>
                  <a:lnTo>
                    <a:pt x="8" y="213"/>
                  </a:lnTo>
                  <a:lnTo>
                    <a:pt x="2" y="193"/>
                  </a:lnTo>
                  <a:lnTo>
                    <a:pt x="0" y="181"/>
                  </a:lnTo>
                  <a:lnTo>
                    <a:pt x="2" y="167"/>
                  </a:lnTo>
                  <a:lnTo>
                    <a:pt x="8" y="153"/>
                  </a:lnTo>
                  <a:lnTo>
                    <a:pt x="18" y="139"/>
                  </a:lnTo>
                  <a:lnTo>
                    <a:pt x="32" y="121"/>
                  </a:lnTo>
                  <a:lnTo>
                    <a:pt x="48" y="98"/>
                  </a:lnTo>
                  <a:lnTo>
                    <a:pt x="59" y="74"/>
                  </a:lnTo>
                  <a:lnTo>
                    <a:pt x="63" y="58"/>
                  </a:lnTo>
                  <a:lnTo>
                    <a:pt x="61" y="44"/>
                  </a:lnTo>
                  <a:lnTo>
                    <a:pt x="61" y="28"/>
                  </a:lnTo>
                  <a:lnTo>
                    <a:pt x="61" y="14"/>
                  </a:lnTo>
                  <a:lnTo>
                    <a:pt x="61" y="8"/>
                  </a:lnTo>
                  <a:lnTo>
                    <a:pt x="69" y="0"/>
                  </a:lnTo>
                  <a:lnTo>
                    <a:pt x="81" y="2"/>
                  </a:lnTo>
                  <a:lnTo>
                    <a:pt x="95" y="10"/>
                  </a:lnTo>
                  <a:lnTo>
                    <a:pt x="105" y="26"/>
                  </a:lnTo>
                  <a:lnTo>
                    <a:pt x="105" y="38"/>
                  </a:lnTo>
                  <a:lnTo>
                    <a:pt x="99" y="58"/>
                  </a:lnTo>
                  <a:lnTo>
                    <a:pt x="85" y="86"/>
                  </a:lnTo>
                  <a:lnTo>
                    <a:pt x="67" y="121"/>
                  </a:lnTo>
                  <a:lnTo>
                    <a:pt x="53" y="139"/>
                  </a:lnTo>
                  <a:lnTo>
                    <a:pt x="42" y="155"/>
                  </a:lnTo>
                  <a:lnTo>
                    <a:pt x="34" y="173"/>
                  </a:lnTo>
                  <a:lnTo>
                    <a:pt x="34" y="197"/>
                  </a:lnTo>
                  <a:lnTo>
                    <a:pt x="40" y="219"/>
                  </a:lnTo>
                  <a:lnTo>
                    <a:pt x="46" y="243"/>
                  </a:lnTo>
                  <a:lnTo>
                    <a:pt x="51" y="263"/>
                  </a:lnTo>
                  <a:lnTo>
                    <a:pt x="55" y="277"/>
                  </a:lnTo>
                  <a:lnTo>
                    <a:pt x="61" y="286"/>
                  </a:lnTo>
                  <a:lnTo>
                    <a:pt x="71" y="296"/>
                  </a:lnTo>
                  <a:lnTo>
                    <a:pt x="79" y="304"/>
                  </a:lnTo>
                  <a:lnTo>
                    <a:pt x="83" y="312"/>
                  </a:lnTo>
                  <a:close/>
                </a:path>
              </a:pathLst>
            </a:custGeom>
            <a:solidFill>
              <a:srgbClr val="000000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4" name="Google Shape;334;p16"/>
            <p:cNvSpPr/>
            <p:nvPr/>
          </p:nvSpPr>
          <p:spPr>
            <a:xfrm>
              <a:off x="570" y="2273"/>
              <a:ext cx="208" cy="276"/>
            </a:xfrm>
            <a:custGeom>
              <a:rect b="b" l="l" r="r" t="t"/>
              <a:pathLst>
                <a:path extrusionOk="0" h="276" w="208">
                  <a:moveTo>
                    <a:pt x="96" y="105"/>
                  </a:moveTo>
                  <a:lnTo>
                    <a:pt x="106" y="101"/>
                  </a:lnTo>
                  <a:lnTo>
                    <a:pt x="122" y="95"/>
                  </a:lnTo>
                  <a:lnTo>
                    <a:pt x="139" y="87"/>
                  </a:lnTo>
                  <a:lnTo>
                    <a:pt x="157" y="77"/>
                  </a:lnTo>
                  <a:lnTo>
                    <a:pt x="175" y="67"/>
                  </a:lnTo>
                  <a:lnTo>
                    <a:pt x="191" y="57"/>
                  </a:lnTo>
                  <a:lnTo>
                    <a:pt x="201" y="50"/>
                  </a:lnTo>
                  <a:lnTo>
                    <a:pt x="204" y="44"/>
                  </a:lnTo>
                  <a:lnTo>
                    <a:pt x="206" y="36"/>
                  </a:lnTo>
                  <a:lnTo>
                    <a:pt x="208" y="16"/>
                  </a:lnTo>
                  <a:lnTo>
                    <a:pt x="208" y="0"/>
                  </a:lnTo>
                  <a:lnTo>
                    <a:pt x="201" y="0"/>
                  </a:lnTo>
                  <a:lnTo>
                    <a:pt x="189" y="10"/>
                  </a:lnTo>
                  <a:lnTo>
                    <a:pt x="175" y="22"/>
                  </a:lnTo>
                  <a:lnTo>
                    <a:pt x="157" y="34"/>
                  </a:lnTo>
                  <a:lnTo>
                    <a:pt x="137" y="46"/>
                  </a:lnTo>
                  <a:lnTo>
                    <a:pt x="120" y="57"/>
                  </a:lnTo>
                  <a:lnTo>
                    <a:pt x="102" y="65"/>
                  </a:lnTo>
                  <a:lnTo>
                    <a:pt x="88" y="73"/>
                  </a:lnTo>
                  <a:lnTo>
                    <a:pt x="78" y="77"/>
                  </a:lnTo>
                  <a:lnTo>
                    <a:pt x="65" y="87"/>
                  </a:lnTo>
                  <a:lnTo>
                    <a:pt x="53" y="101"/>
                  </a:lnTo>
                  <a:lnTo>
                    <a:pt x="43" y="119"/>
                  </a:lnTo>
                  <a:lnTo>
                    <a:pt x="41" y="141"/>
                  </a:lnTo>
                  <a:lnTo>
                    <a:pt x="37" y="169"/>
                  </a:lnTo>
                  <a:lnTo>
                    <a:pt x="31" y="199"/>
                  </a:lnTo>
                  <a:lnTo>
                    <a:pt x="19" y="227"/>
                  </a:lnTo>
                  <a:lnTo>
                    <a:pt x="7" y="246"/>
                  </a:lnTo>
                  <a:lnTo>
                    <a:pt x="0" y="260"/>
                  </a:lnTo>
                  <a:lnTo>
                    <a:pt x="0" y="270"/>
                  </a:lnTo>
                  <a:lnTo>
                    <a:pt x="5" y="274"/>
                  </a:lnTo>
                  <a:lnTo>
                    <a:pt x="19" y="276"/>
                  </a:lnTo>
                  <a:lnTo>
                    <a:pt x="33" y="268"/>
                  </a:lnTo>
                  <a:lnTo>
                    <a:pt x="45" y="252"/>
                  </a:lnTo>
                  <a:lnTo>
                    <a:pt x="51" y="235"/>
                  </a:lnTo>
                  <a:lnTo>
                    <a:pt x="53" y="219"/>
                  </a:lnTo>
                  <a:lnTo>
                    <a:pt x="55" y="205"/>
                  </a:lnTo>
                  <a:lnTo>
                    <a:pt x="57" y="191"/>
                  </a:lnTo>
                  <a:lnTo>
                    <a:pt x="63" y="173"/>
                  </a:lnTo>
                  <a:lnTo>
                    <a:pt x="67" y="151"/>
                  </a:lnTo>
                  <a:lnTo>
                    <a:pt x="70" y="137"/>
                  </a:lnTo>
                  <a:lnTo>
                    <a:pt x="76" y="123"/>
                  </a:lnTo>
                  <a:lnTo>
                    <a:pt x="84" y="111"/>
                  </a:lnTo>
                  <a:lnTo>
                    <a:pt x="96" y="105"/>
                  </a:lnTo>
                  <a:close/>
                </a:path>
              </a:pathLst>
            </a:custGeom>
            <a:solidFill>
              <a:srgbClr val="000000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601" y="1963"/>
              <a:ext cx="191" cy="292"/>
            </a:xfrm>
            <a:custGeom>
              <a:rect b="b" l="l" r="r" t="t"/>
              <a:pathLst>
                <a:path extrusionOk="0" h="292" w="191">
                  <a:moveTo>
                    <a:pt x="162" y="292"/>
                  </a:moveTo>
                  <a:lnTo>
                    <a:pt x="152" y="282"/>
                  </a:lnTo>
                  <a:lnTo>
                    <a:pt x="138" y="268"/>
                  </a:lnTo>
                  <a:lnTo>
                    <a:pt x="124" y="254"/>
                  </a:lnTo>
                  <a:lnTo>
                    <a:pt x="108" y="242"/>
                  </a:lnTo>
                  <a:lnTo>
                    <a:pt x="93" y="228"/>
                  </a:lnTo>
                  <a:lnTo>
                    <a:pt x="79" y="218"/>
                  </a:lnTo>
                  <a:lnTo>
                    <a:pt x="65" y="210"/>
                  </a:lnTo>
                  <a:lnTo>
                    <a:pt x="57" y="204"/>
                  </a:lnTo>
                  <a:lnTo>
                    <a:pt x="43" y="194"/>
                  </a:lnTo>
                  <a:lnTo>
                    <a:pt x="34" y="179"/>
                  </a:lnTo>
                  <a:lnTo>
                    <a:pt x="26" y="159"/>
                  </a:lnTo>
                  <a:lnTo>
                    <a:pt x="26" y="137"/>
                  </a:lnTo>
                  <a:lnTo>
                    <a:pt x="28" y="109"/>
                  </a:lnTo>
                  <a:lnTo>
                    <a:pt x="24" y="79"/>
                  </a:lnTo>
                  <a:lnTo>
                    <a:pt x="16" y="49"/>
                  </a:lnTo>
                  <a:lnTo>
                    <a:pt x="6" y="27"/>
                  </a:lnTo>
                  <a:lnTo>
                    <a:pt x="0" y="13"/>
                  </a:lnTo>
                  <a:lnTo>
                    <a:pt x="4" y="4"/>
                  </a:lnTo>
                  <a:lnTo>
                    <a:pt x="12" y="0"/>
                  </a:lnTo>
                  <a:lnTo>
                    <a:pt x="24" y="2"/>
                  </a:lnTo>
                  <a:lnTo>
                    <a:pt x="38" y="11"/>
                  </a:lnTo>
                  <a:lnTo>
                    <a:pt x="45" y="27"/>
                  </a:lnTo>
                  <a:lnTo>
                    <a:pt x="51" y="47"/>
                  </a:lnTo>
                  <a:lnTo>
                    <a:pt x="51" y="65"/>
                  </a:lnTo>
                  <a:lnTo>
                    <a:pt x="51" y="79"/>
                  </a:lnTo>
                  <a:lnTo>
                    <a:pt x="53" y="93"/>
                  </a:lnTo>
                  <a:lnTo>
                    <a:pt x="55" y="111"/>
                  </a:lnTo>
                  <a:lnTo>
                    <a:pt x="55" y="133"/>
                  </a:lnTo>
                  <a:lnTo>
                    <a:pt x="57" y="149"/>
                  </a:lnTo>
                  <a:lnTo>
                    <a:pt x="61" y="163"/>
                  </a:lnTo>
                  <a:lnTo>
                    <a:pt x="69" y="175"/>
                  </a:lnTo>
                  <a:lnTo>
                    <a:pt x="81" y="183"/>
                  </a:lnTo>
                  <a:lnTo>
                    <a:pt x="89" y="187"/>
                  </a:lnTo>
                  <a:lnTo>
                    <a:pt x="101" y="196"/>
                  </a:lnTo>
                  <a:lnTo>
                    <a:pt x="114" y="206"/>
                  </a:lnTo>
                  <a:lnTo>
                    <a:pt x="130" y="216"/>
                  </a:lnTo>
                  <a:lnTo>
                    <a:pt x="144" y="228"/>
                  </a:lnTo>
                  <a:lnTo>
                    <a:pt x="158" y="238"/>
                  </a:lnTo>
                  <a:lnTo>
                    <a:pt x="170" y="248"/>
                  </a:lnTo>
                  <a:lnTo>
                    <a:pt x="177" y="252"/>
                  </a:lnTo>
                  <a:lnTo>
                    <a:pt x="191" y="264"/>
                  </a:lnTo>
                  <a:lnTo>
                    <a:pt x="187" y="278"/>
                  </a:lnTo>
                  <a:lnTo>
                    <a:pt x="173" y="290"/>
                  </a:lnTo>
                  <a:lnTo>
                    <a:pt x="162" y="292"/>
                  </a:lnTo>
                  <a:close/>
                </a:path>
              </a:pathLst>
            </a:custGeom>
            <a:solidFill>
              <a:srgbClr val="000000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1021" y="2356"/>
              <a:ext cx="106" cy="329"/>
            </a:xfrm>
            <a:custGeom>
              <a:rect b="b" l="l" r="r" t="t"/>
              <a:pathLst>
                <a:path extrusionOk="0" h="329" w="106">
                  <a:moveTo>
                    <a:pt x="16" y="46"/>
                  </a:moveTo>
                  <a:lnTo>
                    <a:pt x="2" y="46"/>
                  </a:lnTo>
                  <a:lnTo>
                    <a:pt x="0" y="40"/>
                  </a:lnTo>
                  <a:lnTo>
                    <a:pt x="4" y="30"/>
                  </a:lnTo>
                  <a:lnTo>
                    <a:pt x="8" y="18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9" y="16"/>
                  </a:lnTo>
                  <a:lnTo>
                    <a:pt x="49" y="28"/>
                  </a:lnTo>
                  <a:lnTo>
                    <a:pt x="59" y="42"/>
                  </a:lnTo>
                  <a:lnTo>
                    <a:pt x="69" y="60"/>
                  </a:lnTo>
                  <a:lnTo>
                    <a:pt x="77" y="78"/>
                  </a:lnTo>
                  <a:lnTo>
                    <a:pt x="85" y="94"/>
                  </a:lnTo>
                  <a:lnTo>
                    <a:pt x="92" y="110"/>
                  </a:lnTo>
                  <a:lnTo>
                    <a:pt x="98" y="122"/>
                  </a:lnTo>
                  <a:lnTo>
                    <a:pt x="102" y="130"/>
                  </a:lnTo>
                  <a:lnTo>
                    <a:pt x="106" y="140"/>
                  </a:lnTo>
                  <a:lnTo>
                    <a:pt x="106" y="153"/>
                  </a:lnTo>
                  <a:lnTo>
                    <a:pt x="102" y="167"/>
                  </a:lnTo>
                  <a:lnTo>
                    <a:pt x="94" y="181"/>
                  </a:lnTo>
                  <a:lnTo>
                    <a:pt x="85" y="201"/>
                  </a:lnTo>
                  <a:lnTo>
                    <a:pt x="73" y="227"/>
                  </a:lnTo>
                  <a:lnTo>
                    <a:pt x="65" y="253"/>
                  </a:lnTo>
                  <a:lnTo>
                    <a:pt x="63" y="269"/>
                  </a:lnTo>
                  <a:lnTo>
                    <a:pt x="67" y="285"/>
                  </a:lnTo>
                  <a:lnTo>
                    <a:pt x="69" y="299"/>
                  </a:lnTo>
                  <a:lnTo>
                    <a:pt x="73" y="313"/>
                  </a:lnTo>
                  <a:lnTo>
                    <a:pt x="73" y="319"/>
                  </a:lnTo>
                  <a:lnTo>
                    <a:pt x="67" y="329"/>
                  </a:lnTo>
                  <a:lnTo>
                    <a:pt x="55" y="329"/>
                  </a:lnTo>
                  <a:lnTo>
                    <a:pt x="41" y="323"/>
                  </a:lnTo>
                  <a:lnTo>
                    <a:pt x="27" y="307"/>
                  </a:lnTo>
                  <a:lnTo>
                    <a:pt x="25" y="295"/>
                  </a:lnTo>
                  <a:lnTo>
                    <a:pt x="29" y="275"/>
                  </a:lnTo>
                  <a:lnTo>
                    <a:pt x="37" y="247"/>
                  </a:lnTo>
                  <a:lnTo>
                    <a:pt x="49" y="209"/>
                  </a:lnTo>
                  <a:lnTo>
                    <a:pt x="59" y="187"/>
                  </a:lnTo>
                  <a:lnTo>
                    <a:pt x="69" y="169"/>
                  </a:lnTo>
                  <a:lnTo>
                    <a:pt x="73" y="152"/>
                  </a:lnTo>
                  <a:lnTo>
                    <a:pt x="69" y="130"/>
                  </a:lnTo>
                  <a:lnTo>
                    <a:pt x="61" y="108"/>
                  </a:lnTo>
                  <a:lnTo>
                    <a:pt x="51" y="86"/>
                  </a:lnTo>
                  <a:lnTo>
                    <a:pt x="41" y="68"/>
                  </a:lnTo>
                  <a:lnTo>
                    <a:pt x="35" y="54"/>
                  </a:lnTo>
                  <a:lnTo>
                    <a:pt x="29" y="48"/>
                  </a:lnTo>
                  <a:lnTo>
                    <a:pt x="23" y="46"/>
                  </a:lnTo>
                  <a:lnTo>
                    <a:pt x="18" y="46"/>
                  </a:lnTo>
                  <a:lnTo>
                    <a:pt x="16" y="46"/>
                  </a:lnTo>
                  <a:close/>
                </a:path>
              </a:pathLst>
            </a:custGeom>
            <a:solidFill>
              <a:srgbClr val="000000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987" y="1867"/>
              <a:ext cx="105" cy="330"/>
            </a:xfrm>
            <a:custGeom>
              <a:rect b="b" l="l" r="r" t="t"/>
              <a:pathLst>
                <a:path extrusionOk="0" h="330" w="105">
                  <a:moveTo>
                    <a:pt x="22" y="312"/>
                  </a:moveTo>
                  <a:lnTo>
                    <a:pt x="32" y="324"/>
                  </a:lnTo>
                  <a:lnTo>
                    <a:pt x="42" y="330"/>
                  </a:lnTo>
                  <a:lnTo>
                    <a:pt x="52" y="330"/>
                  </a:lnTo>
                  <a:lnTo>
                    <a:pt x="61" y="314"/>
                  </a:lnTo>
                  <a:lnTo>
                    <a:pt x="73" y="284"/>
                  </a:lnTo>
                  <a:lnTo>
                    <a:pt x="85" y="247"/>
                  </a:lnTo>
                  <a:lnTo>
                    <a:pt x="97" y="213"/>
                  </a:lnTo>
                  <a:lnTo>
                    <a:pt x="103" y="193"/>
                  </a:lnTo>
                  <a:lnTo>
                    <a:pt x="105" y="181"/>
                  </a:lnTo>
                  <a:lnTo>
                    <a:pt x="103" y="167"/>
                  </a:lnTo>
                  <a:lnTo>
                    <a:pt x="97" y="153"/>
                  </a:lnTo>
                  <a:lnTo>
                    <a:pt x="87" y="139"/>
                  </a:lnTo>
                  <a:lnTo>
                    <a:pt x="73" y="121"/>
                  </a:lnTo>
                  <a:lnTo>
                    <a:pt x="57" y="98"/>
                  </a:lnTo>
                  <a:lnTo>
                    <a:pt x="46" y="74"/>
                  </a:lnTo>
                  <a:lnTo>
                    <a:pt x="42" y="58"/>
                  </a:lnTo>
                  <a:lnTo>
                    <a:pt x="44" y="44"/>
                  </a:lnTo>
                  <a:lnTo>
                    <a:pt x="44" y="28"/>
                  </a:lnTo>
                  <a:lnTo>
                    <a:pt x="44" y="14"/>
                  </a:lnTo>
                  <a:lnTo>
                    <a:pt x="44" y="8"/>
                  </a:lnTo>
                  <a:lnTo>
                    <a:pt x="36" y="0"/>
                  </a:lnTo>
                  <a:lnTo>
                    <a:pt x="24" y="2"/>
                  </a:lnTo>
                  <a:lnTo>
                    <a:pt x="10" y="10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8" y="58"/>
                  </a:lnTo>
                  <a:lnTo>
                    <a:pt x="20" y="86"/>
                  </a:lnTo>
                  <a:lnTo>
                    <a:pt x="38" y="121"/>
                  </a:lnTo>
                  <a:lnTo>
                    <a:pt x="52" y="139"/>
                  </a:lnTo>
                  <a:lnTo>
                    <a:pt x="63" y="155"/>
                  </a:lnTo>
                  <a:lnTo>
                    <a:pt x="71" y="173"/>
                  </a:lnTo>
                  <a:lnTo>
                    <a:pt x="71" y="197"/>
                  </a:lnTo>
                  <a:lnTo>
                    <a:pt x="65" y="219"/>
                  </a:lnTo>
                  <a:lnTo>
                    <a:pt x="59" y="243"/>
                  </a:lnTo>
                  <a:lnTo>
                    <a:pt x="54" y="263"/>
                  </a:lnTo>
                  <a:lnTo>
                    <a:pt x="50" y="277"/>
                  </a:lnTo>
                  <a:lnTo>
                    <a:pt x="44" y="286"/>
                  </a:lnTo>
                  <a:lnTo>
                    <a:pt x="34" y="296"/>
                  </a:lnTo>
                  <a:lnTo>
                    <a:pt x="26" y="304"/>
                  </a:lnTo>
                  <a:lnTo>
                    <a:pt x="22" y="312"/>
                  </a:lnTo>
                  <a:close/>
                </a:path>
              </a:pathLst>
            </a:custGeom>
            <a:solidFill>
              <a:srgbClr val="000000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1023" y="1963"/>
              <a:ext cx="191" cy="292"/>
            </a:xfrm>
            <a:custGeom>
              <a:rect b="b" l="l" r="r" t="t"/>
              <a:pathLst>
                <a:path extrusionOk="0" h="292" w="191">
                  <a:moveTo>
                    <a:pt x="29" y="292"/>
                  </a:moveTo>
                  <a:lnTo>
                    <a:pt x="39" y="282"/>
                  </a:lnTo>
                  <a:lnTo>
                    <a:pt x="53" y="268"/>
                  </a:lnTo>
                  <a:lnTo>
                    <a:pt x="67" y="254"/>
                  </a:lnTo>
                  <a:lnTo>
                    <a:pt x="83" y="242"/>
                  </a:lnTo>
                  <a:lnTo>
                    <a:pt x="98" y="228"/>
                  </a:lnTo>
                  <a:lnTo>
                    <a:pt x="112" y="218"/>
                  </a:lnTo>
                  <a:lnTo>
                    <a:pt x="126" y="210"/>
                  </a:lnTo>
                  <a:lnTo>
                    <a:pt x="134" y="204"/>
                  </a:lnTo>
                  <a:lnTo>
                    <a:pt x="148" y="194"/>
                  </a:lnTo>
                  <a:lnTo>
                    <a:pt x="157" y="179"/>
                  </a:lnTo>
                  <a:lnTo>
                    <a:pt x="165" y="159"/>
                  </a:lnTo>
                  <a:lnTo>
                    <a:pt x="165" y="137"/>
                  </a:lnTo>
                  <a:lnTo>
                    <a:pt x="163" y="109"/>
                  </a:lnTo>
                  <a:lnTo>
                    <a:pt x="167" y="79"/>
                  </a:lnTo>
                  <a:lnTo>
                    <a:pt x="175" y="49"/>
                  </a:lnTo>
                  <a:lnTo>
                    <a:pt x="185" y="27"/>
                  </a:lnTo>
                  <a:lnTo>
                    <a:pt x="191" y="13"/>
                  </a:lnTo>
                  <a:lnTo>
                    <a:pt x="189" y="4"/>
                  </a:lnTo>
                  <a:lnTo>
                    <a:pt x="179" y="0"/>
                  </a:lnTo>
                  <a:lnTo>
                    <a:pt x="167" y="2"/>
                  </a:lnTo>
                  <a:lnTo>
                    <a:pt x="153" y="11"/>
                  </a:lnTo>
                  <a:lnTo>
                    <a:pt x="146" y="27"/>
                  </a:lnTo>
                  <a:lnTo>
                    <a:pt x="140" y="47"/>
                  </a:lnTo>
                  <a:lnTo>
                    <a:pt x="140" y="65"/>
                  </a:lnTo>
                  <a:lnTo>
                    <a:pt x="140" y="79"/>
                  </a:lnTo>
                  <a:lnTo>
                    <a:pt x="138" y="93"/>
                  </a:lnTo>
                  <a:lnTo>
                    <a:pt x="136" y="111"/>
                  </a:lnTo>
                  <a:lnTo>
                    <a:pt x="136" y="133"/>
                  </a:lnTo>
                  <a:lnTo>
                    <a:pt x="134" y="149"/>
                  </a:lnTo>
                  <a:lnTo>
                    <a:pt x="130" y="163"/>
                  </a:lnTo>
                  <a:lnTo>
                    <a:pt x="122" y="175"/>
                  </a:lnTo>
                  <a:lnTo>
                    <a:pt x="110" y="183"/>
                  </a:lnTo>
                  <a:lnTo>
                    <a:pt x="102" y="187"/>
                  </a:lnTo>
                  <a:lnTo>
                    <a:pt x="90" y="196"/>
                  </a:lnTo>
                  <a:lnTo>
                    <a:pt x="77" y="206"/>
                  </a:lnTo>
                  <a:lnTo>
                    <a:pt x="61" y="216"/>
                  </a:lnTo>
                  <a:lnTo>
                    <a:pt x="47" y="228"/>
                  </a:lnTo>
                  <a:lnTo>
                    <a:pt x="33" y="238"/>
                  </a:lnTo>
                  <a:lnTo>
                    <a:pt x="21" y="248"/>
                  </a:lnTo>
                  <a:lnTo>
                    <a:pt x="14" y="252"/>
                  </a:lnTo>
                  <a:lnTo>
                    <a:pt x="0" y="264"/>
                  </a:lnTo>
                  <a:lnTo>
                    <a:pt x="4" y="278"/>
                  </a:lnTo>
                  <a:lnTo>
                    <a:pt x="18" y="290"/>
                  </a:lnTo>
                  <a:lnTo>
                    <a:pt x="29" y="292"/>
                  </a:lnTo>
                  <a:close/>
                </a:path>
              </a:pathLst>
            </a:custGeom>
            <a:solidFill>
              <a:srgbClr val="000000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00" y="2177"/>
              <a:ext cx="217" cy="265"/>
            </a:xfrm>
            <a:custGeom>
              <a:rect b="b" l="l" r="r" t="t"/>
              <a:pathLst>
                <a:path extrusionOk="0" h="265" w="217">
                  <a:moveTo>
                    <a:pt x="108" y="265"/>
                  </a:moveTo>
                  <a:lnTo>
                    <a:pt x="130" y="263"/>
                  </a:lnTo>
                  <a:lnTo>
                    <a:pt x="152" y="257"/>
                  </a:lnTo>
                  <a:lnTo>
                    <a:pt x="170" y="247"/>
                  </a:lnTo>
                  <a:lnTo>
                    <a:pt x="185" y="231"/>
                  </a:lnTo>
                  <a:lnTo>
                    <a:pt x="199" y="213"/>
                  </a:lnTo>
                  <a:lnTo>
                    <a:pt x="209" y="191"/>
                  </a:lnTo>
                  <a:lnTo>
                    <a:pt x="215" y="165"/>
                  </a:lnTo>
                  <a:lnTo>
                    <a:pt x="217" y="136"/>
                  </a:lnTo>
                  <a:lnTo>
                    <a:pt x="215" y="96"/>
                  </a:lnTo>
                  <a:lnTo>
                    <a:pt x="207" y="66"/>
                  </a:lnTo>
                  <a:lnTo>
                    <a:pt x="197" y="42"/>
                  </a:lnTo>
                  <a:lnTo>
                    <a:pt x="183" y="24"/>
                  </a:lnTo>
                  <a:lnTo>
                    <a:pt x="168" y="12"/>
                  </a:lnTo>
                  <a:lnTo>
                    <a:pt x="148" y="4"/>
                  </a:lnTo>
                  <a:lnTo>
                    <a:pt x="128" y="2"/>
                  </a:lnTo>
                  <a:lnTo>
                    <a:pt x="108" y="0"/>
                  </a:lnTo>
                  <a:lnTo>
                    <a:pt x="85" y="2"/>
                  </a:lnTo>
                  <a:lnTo>
                    <a:pt x="63" y="4"/>
                  </a:lnTo>
                  <a:lnTo>
                    <a:pt x="45" y="12"/>
                  </a:lnTo>
                  <a:lnTo>
                    <a:pt x="30" y="24"/>
                  </a:lnTo>
                  <a:lnTo>
                    <a:pt x="18" y="42"/>
                  </a:lnTo>
                  <a:lnTo>
                    <a:pt x="8" y="66"/>
                  </a:lnTo>
                  <a:lnTo>
                    <a:pt x="2" y="96"/>
                  </a:lnTo>
                  <a:lnTo>
                    <a:pt x="0" y="136"/>
                  </a:lnTo>
                  <a:lnTo>
                    <a:pt x="2" y="165"/>
                  </a:lnTo>
                  <a:lnTo>
                    <a:pt x="8" y="191"/>
                  </a:lnTo>
                  <a:lnTo>
                    <a:pt x="18" y="213"/>
                  </a:lnTo>
                  <a:lnTo>
                    <a:pt x="32" y="231"/>
                  </a:lnTo>
                  <a:lnTo>
                    <a:pt x="47" y="247"/>
                  </a:lnTo>
                  <a:lnTo>
                    <a:pt x="65" y="257"/>
                  </a:lnTo>
                  <a:lnTo>
                    <a:pt x="87" y="263"/>
                  </a:lnTo>
                  <a:lnTo>
                    <a:pt x="108" y="265"/>
                  </a:lnTo>
                  <a:close/>
                </a:path>
              </a:pathLst>
            </a:custGeom>
            <a:solidFill>
              <a:srgbClr val="000000"/>
            </a:solidFill>
            <a:ln cap="flat" cmpd="sng" w="9525">
              <a:solidFill>
                <a:srgbClr val="FFFF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1354" y="2268"/>
              <a:ext cx="201" cy="569"/>
            </a:xfrm>
            <a:custGeom>
              <a:rect b="b" l="l" r="r" t="t"/>
              <a:pathLst>
                <a:path extrusionOk="0" h="569" w="201">
                  <a:moveTo>
                    <a:pt x="2" y="569"/>
                  </a:moveTo>
                  <a:lnTo>
                    <a:pt x="2" y="569"/>
                  </a:lnTo>
                  <a:lnTo>
                    <a:pt x="0" y="545"/>
                  </a:lnTo>
                  <a:lnTo>
                    <a:pt x="4" y="511"/>
                  </a:lnTo>
                  <a:lnTo>
                    <a:pt x="16" y="473"/>
                  </a:lnTo>
                  <a:lnTo>
                    <a:pt x="31" y="438"/>
                  </a:lnTo>
                  <a:lnTo>
                    <a:pt x="51" y="404"/>
                  </a:lnTo>
                  <a:lnTo>
                    <a:pt x="75" y="380"/>
                  </a:lnTo>
                  <a:lnTo>
                    <a:pt x="98" y="368"/>
                  </a:lnTo>
                  <a:lnTo>
                    <a:pt x="122" y="374"/>
                  </a:lnTo>
                  <a:lnTo>
                    <a:pt x="112" y="350"/>
                  </a:lnTo>
                  <a:lnTo>
                    <a:pt x="104" y="318"/>
                  </a:lnTo>
                  <a:lnTo>
                    <a:pt x="102" y="281"/>
                  </a:lnTo>
                  <a:lnTo>
                    <a:pt x="102" y="243"/>
                  </a:lnTo>
                  <a:lnTo>
                    <a:pt x="108" y="207"/>
                  </a:lnTo>
                  <a:lnTo>
                    <a:pt x="118" y="181"/>
                  </a:lnTo>
                  <a:lnTo>
                    <a:pt x="132" y="165"/>
                  </a:lnTo>
                  <a:lnTo>
                    <a:pt x="152" y="167"/>
                  </a:lnTo>
                  <a:lnTo>
                    <a:pt x="142" y="149"/>
                  </a:lnTo>
                  <a:lnTo>
                    <a:pt x="136" y="125"/>
                  </a:lnTo>
                  <a:lnTo>
                    <a:pt x="136" y="100"/>
                  </a:lnTo>
                  <a:lnTo>
                    <a:pt x="142" y="72"/>
                  </a:lnTo>
                  <a:lnTo>
                    <a:pt x="152" y="44"/>
                  </a:lnTo>
                  <a:lnTo>
                    <a:pt x="163" y="22"/>
                  </a:lnTo>
                  <a:lnTo>
                    <a:pt x="181" y="6"/>
                  </a:lnTo>
                  <a:lnTo>
                    <a:pt x="201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0" y="1996"/>
              <a:ext cx="910" cy="839"/>
            </a:xfrm>
            <a:custGeom>
              <a:rect b="b" l="l" r="r" t="t"/>
              <a:pathLst>
                <a:path extrusionOk="0" h="839" w="910">
                  <a:moveTo>
                    <a:pt x="235" y="839"/>
                  </a:moveTo>
                  <a:lnTo>
                    <a:pt x="235" y="839"/>
                  </a:lnTo>
                  <a:lnTo>
                    <a:pt x="250" y="823"/>
                  </a:lnTo>
                  <a:lnTo>
                    <a:pt x="256" y="793"/>
                  </a:lnTo>
                  <a:lnTo>
                    <a:pt x="256" y="755"/>
                  </a:lnTo>
                  <a:lnTo>
                    <a:pt x="246" y="714"/>
                  </a:lnTo>
                  <a:lnTo>
                    <a:pt x="231" y="670"/>
                  </a:lnTo>
                  <a:lnTo>
                    <a:pt x="205" y="630"/>
                  </a:lnTo>
                  <a:lnTo>
                    <a:pt x="173" y="596"/>
                  </a:lnTo>
                  <a:lnTo>
                    <a:pt x="136" y="574"/>
                  </a:lnTo>
                  <a:lnTo>
                    <a:pt x="156" y="562"/>
                  </a:lnTo>
                  <a:lnTo>
                    <a:pt x="168" y="543"/>
                  </a:lnTo>
                  <a:lnTo>
                    <a:pt x="171" y="515"/>
                  </a:lnTo>
                  <a:lnTo>
                    <a:pt x="169" y="483"/>
                  </a:lnTo>
                  <a:lnTo>
                    <a:pt x="158" y="449"/>
                  </a:lnTo>
                  <a:lnTo>
                    <a:pt x="142" y="413"/>
                  </a:lnTo>
                  <a:lnTo>
                    <a:pt x="116" y="381"/>
                  </a:lnTo>
                  <a:lnTo>
                    <a:pt x="87" y="354"/>
                  </a:lnTo>
                  <a:lnTo>
                    <a:pt x="101" y="332"/>
                  </a:lnTo>
                  <a:lnTo>
                    <a:pt x="108" y="300"/>
                  </a:lnTo>
                  <a:lnTo>
                    <a:pt x="108" y="260"/>
                  </a:lnTo>
                  <a:lnTo>
                    <a:pt x="101" y="212"/>
                  </a:lnTo>
                  <a:lnTo>
                    <a:pt x="87" y="161"/>
                  </a:lnTo>
                  <a:lnTo>
                    <a:pt x="65" y="107"/>
                  </a:lnTo>
                  <a:lnTo>
                    <a:pt x="37" y="53"/>
                  </a:lnTo>
                  <a:lnTo>
                    <a:pt x="0" y="0"/>
                  </a:lnTo>
                  <a:lnTo>
                    <a:pt x="41" y="37"/>
                  </a:lnTo>
                  <a:lnTo>
                    <a:pt x="89" y="73"/>
                  </a:lnTo>
                  <a:lnTo>
                    <a:pt x="144" y="111"/>
                  </a:lnTo>
                  <a:lnTo>
                    <a:pt x="205" y="147"/>
                  </a:lnTo>
                  <a:lnTo>
                    <a:pt x="270" y="181"/>
                  </a:lnTo>
                  <a:lnTo>
                    <a:pt x="339" y="212"/>
                  </a:lnTo>
                  <a:lnTo>
                    <a:pt x="408" y="242"/>
                  </a:lnTo>
                  <a:lnTo>
                    <a:pt x="479" y="268"/>
                  </a:lnTo>
                  <a:lnTo>
                    <a:pt x="548" y="292"/>
                  </a:lnTo>
                  <a:lnTo>
                    <a:pt x="617" y="312"/>
                  </a:lnTo>
                  <a:lnTo>
                    <a:pt x="680" y="330"/>
                  </a:lnTo>
                  <a:lnTo>
                    <a:pt x="741" y="340"/>
                  </a:lnTo>
                  <a:lnTo>
                    <a:pt x="794" y="348"/>
                  </a:lnTo>
                  <a:lnTo>
                    <a:pt x="841" y="350"/>
                  </a:lnTo>
                  <a:lnTo>
                    <a:pt x="881" y="344"/>
                  </a:lnTo>
                  <a:lnTo>
                    <a:pt x="910" y="334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7"/>
          <p:cNvSpPr txBox="1"/>
          <p:nvPr/>
        </p:nvSpPr>
        <p:spPr>
          <a:xfrm flipH="1">
            <a:off x="246099" y="152400"/>
            <a:ext cx="8720100" cy="13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Многие родители не понимают всей опасности виртуальных забав и наивно разрешают своим детям долго играть, не утруждая себя или не считая нужным посмотреть эти игры и увидеть собственными глазами, что в них преподносится детям.</a:t>
            </a:r>
            <a:endParaRPr/>
          </a:p>
        </p:txBody>
      </p:sp>
      <p:sp>
        <p:nvSpPr>
          <p:cNvPr id="347" name="Google Shape;347;p17"/>
          <p:cNvSpPr txBox="1"/>
          <p:nvPr/>
        </p:nvSpPr>
        <p:spPr>
          <a:xfrm>
            <a:off x="242887" y="1447800"/>
            <a:ext cx="8485200" cy="22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Выбирая детские компьютерные игры, в первую очередь обратите внимание на жанр заинтересовавшей Вас игры (головоломки, обучающие игры, спортивные, приключения. Это поможет Вам оценить ее возможное влияние на психику ребенка: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-определите, какую сферу психики развивает игра (познавательную или личностную);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-соответствует ли игра возрасту и полу ребенка.</a:t>
            </a:r>
            <a:endParaRPr/>
          </a:p>
        </p:txBody>
      </p:sp>
      <p:sp>
        <p:nvSpPr>
          <p:cNvPr id="348" name="Google Shape;348;p17"/>
          <p:cNvSpPr txBox="1"/>
          <p:nvPr/>
        </p:nvSpPr>
        <p:spPr>
          <a:xfrm>
            <a:off x="247650" y="3822525"/>
            <a:ext cx="8720100" cy="13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Придирчиво выбранные Вами игры будут очень удобным инструментом для обучения и развития вашего ребенка. Стоит взять под строгий контроль использование компьютера, чтобы ваши дети были физически и психически здоровыми.</a:t>
            </a:r>
            <a:endParaRPr/>
          </a:p>
        </p:txBody>
      </p:sp>
      <p:sp>
        <p:nvSpPr>
          <p:cNvPr id="349" name="Google Shape;349;p17"/>
          <p:cNvSpPr txBox="1"/>
          <p:nvPr/>
        </p:nvSpPr>
        <p:spPr>
          <a:xfrm>
            <a:off x="225425" y="5146500"/>
            <a:ext cx="8420100" cy="15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Негативного влияния компьютера на ребенка можно избежать, если помнить следующее:                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-ограничьте время нахождения ребенка за компьютером;     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-следите за тем, во что играет ребенок, какие фильмы смотрит и где бывает в интернете.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8"/>
          <p:cNvSpPr txBox="1"/>
          <p:nvPr/>
        </p:nvSpPr>
        <p:spPr>
          <a:xfrm>
            <a:off x="203200" y="0"/>
            <a:ext cx="8733900" cy="242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1" i="0" lang="en-US" sz="20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Факторы, способствующие развитию игровой зависимости у подростков:</a:t>
            </a:r>
            <a:endParaRPr b="0" i="0" sz="2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-отставание в психическом развитии; повышенная активность и различные отклонения в поведении;</a:t>
            </a:r>
            <a:endParaRPr b="0" i="0" sz="2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-нарушенные внутрисемейные отношения;</a:t>
            </a:r>
            <a:endParaRPr b="0" i="0" sz="2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5" name="Google Shape;355;p18"/>
          <p:cNvSpPr txBox="1"/>
          <p:nvPr/>
        </p:nvSpPr>
        <p:spPr>
          <a:xfrm>
            <a:off x="203200" y="2024062"/>
            <a:ext cx="7810500" cy="221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-отсутствие адекватного эмоционального контакта с родителями или значимыми другими лицами; нейтрально попустительское отно­шение к азартным играм в семье;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низкая мотивация к продуктивной деятельности;</a:t>
            </a:r>
            <a:endParaRPr b="0" i="0" sz="2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-стереотипная модель получения удовольствия без особых усилий;</a:t>
            </a:r>
            <a:endParaRPr b="0" i="0" sz="2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-переоценка роли денег в жизни.</a:t>
            </a:r>
            <a:endParaRPr b="0" i="0" sz="2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Google Shape;356;p18"/>
          <p:cNvSpPr txBox="1"/>
          <p:nvPr/>
        </p:nvSpPr>
        <p:spPr>
          <a:xfrm>
            <a:off x="203200" y="4014775"/>
            <a:ext cx="8733900" cy="242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</a:pPr>
            <a:r>
              <a:rPr b="0" i="0" lang="en-US" sz="9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Подросток охотно заменяет реальный мир на иллюзорный, если настоящая действительность не отвечает его представлениям и ожиданиям. В иллюзорном мире все проще: ты успешен, богат, красив, востребован и не прикладываешь к этому особых усилий. Возвращаться в мир реальный и достигать цели, преодолевая трудности, подростки порой не хотят, да и не всегда умеют.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9"/>
          <p:cNvSpPr txBox="1"/>
          <p:nvPr/>
        </p:nvSpPr>
        <p:spPr>
          <a:xfrm>
            <a:off x="368300" y="218174"/>
            <a:ext cx="8316900" cy="59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0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Подросток и игромания.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подростковом возрасте продолжается развитие личностных структур, эмоционально- волевой, мотивационно-потребностной сфер. Этот возраст можно назвать переходом из детства во взрослую самостоятельную жизнь. 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 этот период характеризуется эмоциональной неустойчивостью, резкими колебаниями настро­ения, гормональной перестройкой организма. Бурные эмоциональные вспышки нередко сменяются подчеркнутым внешним спокойствием, ироническим отноше­нием к окружающим, попиранием авто­ритетов.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Повышенная самоуверенность и безапелляционность в суждениях сменяются легкой ранимостью и неуверенностью в себе.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Потребность в общении - желанием уединиться; развязность соседствует с застенчивостью; романтизм, мечтательность, возвышенность чувств, нередко уживаются с сухим рационализмом и циничностью; искренняя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нежность, ласковость могут быстро сменяться черствостью, отчужденностью, враждебностью и даже жестокостью.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6" name="Google Shape;366;p20"/>
          <p:cNvGraphicFramePr/>
          <p:nvPr/>
        </p:nvGraphicFramePr>
        <p:xfrm>
          <a:off x="215900" y="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{6D06EE2B-738F-455F-AF2F-586CE32D0138}</a:tableStyleId>
              </a:tblPr>
              <a:tblGrid>
                <a:gridCol w="8569325"/>
              </a:tblGrid>
              <a:tr h="3741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Двадцатидвухлетний житель Таиланда умер во время игры в Counter-Strike.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imes New Roman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Выйдя с работы, он и отправился в Интернет-клуб, а чтобы лишний раз не отрываться от компьютера, закупил по дороге провизию. Друзья обнаружили его в критическом состоянии только на следующий день. Молодого человека доставили в больницу, однако было уже поздно и он умер не приходя в сознание. Причиной смерти стала сердечная недостаточность — геймер просто переволновался во время игры.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67" name="Google Shape;367;p20"/>
          <p:cNvSpPr txBox="1"/>
          <p:nvPr/>
        </p:nvSpPr>
        <p:spPr>
          <a:xfrm>
            <a:off x="236525" y="2509300"/>
            <a:ext cx="8907600" cy="20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Одно из самых известных преступлений, совершенных под влиянием компьютерных игр, произошло в России в 2011 году. Под Волгоградом пропала 32-летняя женщина. Спустя две недели ее тело было обнаружено на ее собственном земельном участке. Оказалось, что убил ее сын. 16-летний подросток зарубил мать топором во сне, когда она отказалась оплатить ему ремонт компьютера. Потом он завернул тело в простыню, чтобы не оставить кровавых следов, и спрятал его под собственной кроватью, на которой спокойно проспал всю следующую ночь.</a:t>
            </a:r>
            <a:endParaRPr/>
          </a:p>
        </p:txBody>
      </p:sp>
      <p:sp>
        <p:nvSpPr>
          <p:cNvPr id="368" name="Google Shape;368;p20"/>
          <p:cNvSpPr txBox="1"/>
          <p:nvPr/>
        </p:nvSpPr>
        <p:spPr>
          <a:xfrm>
            <a:off x="250825" y="4777000"/>
            <a:ext cx="8534400" cy="20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Подросток, 14 лет, Россия</a:t>
            </a:r>
            <a:b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2010 году в Туапсе  убил своего отца из-за того, что у него отобрали клавиатуру компьютера. И он не мог продолжать играть в свою любимую игру - "Готика". Подросток, буквально грезивший игрой, нанес спящему отцу шесть ударов кувалдой по голове, затем позвал мать и под страхом смерти заставил ее вернуть отобранную клавиатуру. А после спокойно пошел играть в компьютер.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3" name="Google Shape;373;p21"/>
          <p:cNvGraphicFramePr/>
          <p:nvPr/>
        </p:nvGraphicFramePr>
        <p:xfrm>
          <a:off x="250825" y="414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{6D06EE2B-738F-455F-AF2F-586CE32D0138}</a:tableStyleId>
              </a:tblPr>
              <a:tblGrid>
                <a:gridCol w="8893175"/>
              </a:tblGrid>
              <a:tr h="1584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lt1"/>
                        </a:solidFill>
                        <a:latin typeface="Book Antiqua"/>
                        <a:ea typeface="Book Antiqua"/>
                        <a:cs typeface="Book Antiqua"/>
                        <a:sym typeface="Book Antiqua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74" name="Google Shape;374;p21"/>
          <p:cNvSpPr txBox="1"/>
          <p:nvPr/>
        </p:nvSpPr>
        <p:spPr>
          <a:xfrm>
            <a:off x="438150" y="4919650"/>
            <a:ext cx="84249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Помогите ребенку найти общий язык со сверстниками , научите его манерам общения, чаще и больше общайтесь с ребенком, станьте лучшим другом для своего ребенка. Интересуйтесь его делами , интересами , происходящими в сегодняшнем дне, разнообразьте жизнь ребёнка. Чаще играйте с ребенком в игры, развивающие внимание , память, мышление, логику,  речь.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5" name="Google Shape;375;p21"/>
          <p:cNvSpPr txBox="1"/>
          <p:nvPr/>
        </p:nvSpPr>
        <p:spPr>
          <a:xfrm>
            <a:off x="395275" y="0"/>
            <a:ext cx="8461500" cy="22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НЕОБХОДИМО ЗНАТЬ!  Игромания –это не привычка и не безобидное время при провождение. Игромания –это болезненная зависимость с неодолимой тягой к азартным играм .Самостоятельно справиться с этой бедой невозможно .Вырваться из иллюзорного мира игромании возможно только при помощи специалистов: психиатров –наркологов, психотерапевтов ,психологов. </a:t>
            </a:r>
            <a:endParaRPr/>
          </a:p>
        </p:txBody>
      </p:sp>
      <p:sp>
        <p:nvSpPr>
          <p:cNvPr id="376" name="Google Shape;376;p21"/>
          <p:cNvSpPr txBox="1"/>
          <p:nvPr/>
        </p:nvSpPr>
        <p:spPr>
          <a:xfrm>
            <a:off x="401625" y="2181225"/>
            <a:ext cx="8893200" cy="25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1" i="0" lang="en-US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уберечь подростка от игромании, компьютерной и интернет зависимости.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Проводите больше времени со своими детьми. Играйте с ним в настольные, подвижные игры. Демонстрируйте ребенку привлекатель­ность и разнообразие реального мира.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Будьте последовательны при предъявлении своих требо­ваний.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Аргументируйте запреты.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Выражайте эмоциональную поддержку подростку.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Уважайте право выбора подростка, в том числе и право на ошибки.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затрагивайте в разговоре личность своего ребенка.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Апекс">
  <a:themeElements>
    <a:clrScheme name="Апекс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Апекс">
  <a:themeElements>
    <a:clrScheme name="Апекс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