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63" r:id="rId1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52" y="-12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939902"/>
            <a:ext cx="9144000" cy="93610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27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2017-12-13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51520" y="3723878"/>
            <a:ext cx="62281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Цветок в </a:t>
            </a:r>
            <a:r>
              <a:rPr lang="ru-RU" altLang="ko-KR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темноте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3923928" y="23713"/>
            <a:ext cx="62281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4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Быданов Артемий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Гипотеза </a:t>
            </a:r>
            <a:r>
              <a:rPr lang="ru-RU" sz="2800" dirty="0" smtClean="0"/>
              <a:t>3</a:t>
            </a:r>
            <a:r>
              <a:rPr lang="en-US" sz="2800" i="1" dirty="0" smtClean="0"/>
              <a:t>. </a:t>
            </a:r>
            <a:r>
              <a:rPr lang="ru-RU" sz="2800" i="1" dirty="0" smtClean="0"/>
              <a:t>На </a:t>
            </a:r>
            <a:r>
              <a:rPr lang="ru-RU" sz="2800" i="1" dirty="0"/>
              <a:t>свету в исследуемом растении образуются какие-то органические вещества.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1"/>
            <a:ext cx="5472608" cy="3315815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№4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Марлевые тампоны, один из которых пропитан соком растения, находившегося на свету, другой соком растения, находившегося в темноте.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 №3 подтверждается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кроме того, мы выяснили, что одним из органических веществ, которые образуются в растениях на свету, является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крахмал.</a:t>
            </a:r>
          </a:p>
          <a:p>
            <a:endParaRPr lang="ru-RU" sz="2000" dirty="0"/>
          </a:p>
        </p:txBody>
      </p:sp>
      <p:pic>
        <p:nvPicPr>
          <p:cNvPr id="6" name="Рисунок 5" descr="F:\Documents\проект_2кл\3606B769-EAD7-4C11-9FEF-BDA23BBEBBC4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75606"/>
            <a:ext cx="2987824" cy="2823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99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992" y="123478"/>
            <a:ext cx="9144000" cy="857250"/>
          </a:xfrm>
        </p:spPr>
        <p:txBody>
          <a:bodyPr>
            <a:noAutofit/>
          </a:bodyPr>
          <a:lstStyle/>
          <a:p>
            <a:r>
              <a:rPr lang="ru-RU" sz="2800" i="1" dirty="0"/>
              <a:t>Гипотеза №4: Растения  в процессе своей жизнедеятельности каким-то образом взаимодействуют с кислородом и углекислым газом.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3013"/>
            <a:ext cx="5076056" cy="3652993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№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Возьмем 2 банки, в каждую из которых поместим растения и опустим в каждую по зажжённой свече. Через некоторое время свеча тухнет, поскольку весь кислород в банке заканчивается. Поместим одну из банок с растением в темное место, другую оставим на свету. Через 1 день повторим процедуру с  зажжёнными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свечами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F:\Documents\проект_2кл\70004E31-4114-4CEC-AD96-EDDB317F4A9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0472" y="1583058"/>
            <a:ext cx="2697480" cy="19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Documents\проект_2кл\89F6457C-AAF3-478F-A32C-51DBB431B67A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6297" y="1668782"/>
            <a:ext cx="2697481" cy="180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21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" y="123478"/>
            <a:ext cx="9032304" cy="857250"/>
          </a:xfrm>
        </p:spPr>
        <p:txBody>
          <a:bodyPr>
            <a:noAutofit/>
          </a:bodyPr>
          <a:lstStyle/>
          <a:p>
            <a:r>
              <a:rPr lang="ru-RU" sz="2600" i="1" dirty="0"/>
              <a:t>Гипотеза №4: Растения  в процессе своей жизнедеятельности каким-то образом взаимодействуют с кислородом и углекислым газом.</a:t>
            </a:r>
            <a:endParaRPr lang="ru-RU" sz="2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00151"/>
            <a:ext cx="2448272" cy="3315815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№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</p:txBody>
      </p:sp>
      <p:pic>
        <p:nvPicPr>
          <p:cNvPr id="5" name="Рисунок 4" descr="F:\Documents\проект_2кл\85653DD3-224A-470D-833C-7DCE33FC890C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2628900" cy="2571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Documents\проект_2кл\10215272-2494-4BA9-86C7-2011C10ACCBF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10194"/>
            <a:ext cx="2697480" cy="256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F:\Documents\проект_2кл\29EEBCAF-41EC-4CE0-88AE-9249432D414A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710194"/>
            <a:ext cx="2628900" cy="2568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3214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76" y="195486"/>
            <a:ext cx="9144000" cy="857250"/>
          </a:xfrm>
        </p:spPr>
        <p:txBody>
          <a:bodyPr>
            <a:noAutofit/>
          </a:bodyPr>
          <a:lstStyle/>
          <a:p>
            <a:r>
              <a:rPr lang="ru-RU" sz="2800" i="1" dirty="0"/>
              <a:t>Гипотеза №4: Растения  в процессе своей жизнедеятельности каким-то образом взаимодействуют с кислородом и углекислым газом.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23013"/>
            <a:ext cx="5076056" cy="3652993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№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свеча в банке, которая стояла в темном месте, погасла практически сразу (4 сек). В то время как свеча в другой банке некоторое время горела (13 сек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говорит о том, что на свету растением поглощался углекислый раз и вырабатывался кислород, в темноте же такого не происходило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Гипотеза №4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подтверждается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F:\Documents\проект_2кл\70004E31-4114-4CEC-AD96-EDDB317F4A9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0472" y="1583058"/>
            <a:ext cx="2697480" cy="197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Documents\проект_2кл\89F6457C-AAF3-478F-A32C-51DBB431B67A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6297" y="1668782"/>
            <a:ext cx="2697481" cy="1805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587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ko-KR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Выводы</a:t>
            </a:r>
            <a:endParaRPr lang="ko-KR" altLang="en-U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21245" y="1101080"/>
            <a:ext cx="8570999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растениях на свету происходит сложный процесс, который заключается в поглощении из атмосферы углекислого газа, с использованием воды и содержащихся в почве веществ.</a:t>
            </a:r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Внутри растений образуются органические вещества выделяется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атмосферу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кислород.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Растения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планете участвуют в общем круговороте веществ и воды, таким образом, влияя своей жизнедеятельностью на другие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организмы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42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темы проекта</a:t>
            </a:r>
            <a:endParaRPr lang="ru-RU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79912" y="1203598"/>
            <a:ext cx="518457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ko-KR" altLang="en-US" sz="32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71550"/>
            <a:ext cx="3024336" cy="406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21" y="781049"/>
            <a:ext cx="5055879" cy="40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43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темы проекта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87574"/>
            <a:ext cx="3024336" cy="3024336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87574"/>
            <a:ext cx="410808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74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Цель</a:t>
            </a:r>
            <a:r>
              <a:rPr lang="en-US" dirty="0" smtClean="0"/>
              <a:t> </a:t>
            </a:r>
            <a:r>
              <a:rPr lang="ru-RU" dirty="0" smtClean="0"/>
              <a:t>моей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31590"/>
            <a:ext cx="5112568" cy="346303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</a:t>
            </a:r>
            <a:r>
              <a:rPr lang="ru-RU" sz="2800" dirty="0" smtClean="0"/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роста растений – как он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происходит и какие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факторы оказывают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 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203598"/>
            <a:ext cx="2828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230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етоды </a:t>
            </a:r>
            <a:r>
              <a:rPr lang="ru-RU" dirty="0"/>
              <a:t>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4906888" cy="353183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литературы, наблюдение за цветами, проведение опытов и обработка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1590"/>
            <a:ext cx="3239857" cy="355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61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1392406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Гипотеза 1.</a:t>
            </a:r>
            <a:r>
              <a:rPr lang="ru-RU" sz="2800" i="1" dirty="0" smtClean="0"/>
              <a:t> Цветок </a:t>
            </a:r>
            <a:r>
              <a:rPr lang="ru-RU" sz="2800" i="1" dirty="0"/>
              <a:t>берет необходимые ему для роста компоненты из окружающей среды.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</a:t>
            </a: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Внешний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вид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цветка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0 мес.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F:\Documents\проект_2кл\AF0B11BE-A5A4-44FA-8352-FBB31199AEF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2640" y="1656692"/>
            <a:ext cx="3077633" cy="212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ocuments\проект_2кл\Цветок после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5724" y="1714405"/>
            <a:ext cx="3056679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1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672326"/>
          </a:xfrm>
        </p:spPr>
        <p:txBody>
          <a:bodyPr/>
          <a:lstStyle/>
          <a:p>
            <a:r>
              <a:rPr lang="ru-RU" i="1" dirty="0" smtClean="0"/>
              <a:t>Опыт №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3178" y="195486"/>
            <a:ext cx="2551310" cy="4392489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Гипотеза подтверждается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:</a:t>
            </a:r>
            <a:r>
              <a:rPr lang="en-US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 </a:t>
            </a:r>
            <a:r>
              <a:rPr lang="ru-RU" sz="22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цветок берет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необходимые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для своего роста компоненты из окружающей среды. Как мы уже понимаем, одним из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таких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необходи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мых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компонен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-   </a:t>
            </a:r>
            <a:r>
              <a:rPr lang="ru-RU" sz="2000" dirty="0" err="1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тов</a:t>
            </a:r>
            <a:r>
              <a:rPr lang="ru-RU" sz="2000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является </a:t>
            </a:r>
            <a:endParaRPr lang="en-US" sz="2000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вода</a:t>
            </a:r>
            <a:r>
              <a:rPr lang="ru-RU" sz="2000" dirty="0">
                <a:solidFill>
                  <a:srgbClr val="000000"/>
                </a:solidFill>
                <a:latin typeface="Arial"/>
                <a:ea typeface="Calibri"/>
                <a:cs typeface="Times New Roman"/>
              </a:rPr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9626"/>
            <a:ext cx="608965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1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67494"/>
            <a:ext cx="9361040" cy="77155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Гипотеза </a:t>
            </a:r>
            <a:r>
              <a:rPr lang="en-US" sz="3100" dirty="0" smtClean="0"/>
              <a:t>2</a:t>
            </a:r>
            <a:r>
              <a:rPr lang="en-US" sz="3100" i="1" dirty="0" smtClean="0"/>
              <a:t>. </a:t>
            </a:r>
            <a:r>
              <a:rPr lang="ru-RU" sz="3100" i="1" dirty="0"/>
              <a:t>Цветок каким-то образом использует свет в процессе своей жизнедеятельности.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3598"/>
            <a:ext cx="8229600" cy="3394472"/>
          </a:xfrm>
        </p:spPr>
        <p:txBody>
          <a:bodyPr/>
          <a:lstStyle/>
          <a:p>
            <a:r>
              <a:rPr lang="ru-RU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Опыт №2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Цветок, растущий </a:t>
            </a:r>
          </a:p>
          <a:p>
            <a:pPr marL="0" indent="0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освещенном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месте</a:t>
            </a:r>
          </a:p>
          <a:p>
            <a:pPr marL="0" indent="0">
              <a:buNone/>
            </a:pP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Цветок,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находившийся</a:t>
            </a:r>
          </a:p>
          <a:p>
            <a:pPr marL="0" indent="0"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месте без света.</a:t>
            </a:r>
          </a:p>
        </p:txBody>
      </p:sp>
      <p:pic>
        <p:nvPicPr>
          <p:cNvPr id="4" name="Рисунок 3" descr="F:\Documents\проект_2кл\Цветок до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424" y="887723"/>
            <a:ext cx="2666792" cy="349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ocuments\проект_2кл\81F7EA59-4E08-4EAD-B5A6-A7DA0683DF0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14373" y="1389567"/>
            <a:ext cx="3497966" cy="2494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617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9502"/>
            <a:ext cx="9324528" cy="67232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Гипотеза </a:t>
            </a:r>
            <a:r>
              <a:rPr lang="en-US" sz="3100" dirty="0" smtClean="0"/>
              <a:t>2</a:t>
            </a:r>
            <a:r>
              <a:rPr lang="en-US" sz="3100" i="1" dirty="0"/>
              <a:t>. </a:t>
            </a:r>
            <a:r>
              <a:rPr lang="ru-RU" sz="3100" i="1" dirty="0"/>
              <a:t>Цветок каким-то образом использует свет в процессе своей жизнедеятельности.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2318"/>
            <a:ext cx="8229600" cy="3394472"/>
          </a:xfrm>
        </p:spPr>
        <p:txBody>
          <a:bodyPr/>
          <a:lstStyle/>
          <a:p>
            <a:r>
              <a:rPr lang="ru-RU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Опыт №3: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Цветок, повернутый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листьями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противопо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ложную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света сторону</a:t>
            </a:r>
          </a:p>
          <a:p>
            <a:pPr marL="0" indent="0">
              <a:buNone/>
            </a:pP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Цветок,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изменивший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направление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и положение 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листьев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спустя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дней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3347864" y="1396504"/>
            <a:ext cx="2844800" cy="30861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60" y="1402978"/>
            <a:ext cx="2834640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8880" y="4587974"/>
            <a:ext cx="9324528" cy="672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000" b="0" dirty="0"/>
              <a:t>Таким образом, на основании опытов 2 и 3 можно заключить, что </a:t>
            </a:r>
            <a:r>
              <a:rPr lang="ru-RU" sz="2000" dirty="0"/>
              <a:t>Гипотеза №2</a:t>
            </a:r>
            <a:r>
              <a:rPr lang="ru-RU" sz="2000" b="0" dirty="0"/>
              <a:t> также оказалась верна</a:t>
            </a:r>
            <a:r>
              <a:rPr lang="en-US" sz="2000" b="0" i="1" dirty="0" smtClean="0"/>
              <a:t/>
            </a:r>
            <a:br>
              <a:rPr lang="en-US" sz="2000" b="0" i="1" dirty="0" smtClean="0"/>
            </a:br>
            <a:endParaRPr lang="ru-RU" sz="2000" b="0" dirty="0"/>
          </a:p>
        </p:txBody>
      </p:sp>
    </p:spTree>
    <p:extLst>
      <p:ext uri="{BB962C8B-B14F-4D97-AF65-F5344CB8AC3E}">
        <p14:creationId xmlns:p14="http://schemas.microsoft.com/office/powerpoint/2010/main" val="656996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2687</TotalTime>
  <Words>496</Words>
  <Application>Microsoft Office PowerPoint</Application>
  <PresentationFormat>Экран (16:9)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Обоснование темы проекта</vt:lpstr>
      <vt:lpstr>Обоснование темы проекта</vt:lpstr>
      <vt:lpstr>Цель моей работы</vt:lpstr>
      <vt:lpstr>Методы исследования</vt:lpstr>
      <vt:lpstr>Гипотеза 1. Цветок берет необходимые ему для роста компоненты из окружающей среды. </vt:lpstr>
      <vt:lpstr>Опыт № 1</vt:lpstr>
      <vt:lpstr>Гипотеза 2. Цветок каким-то образом использует свет в процессе своей жизнедеятельности. </vt:lpstr>
      <vt:lpstr>Гипотеза 2. Цветок каким-то образом использует свет в процессе своей жизнедеятельности. </vt:lpstr>
      <vt:lpstr>Гипотеза 3. На свету в исследуемом растении образуются какие-то органические вещества.</vt:lpstr>
      <vt:lpstr>Гипотеза №4: Растения  в процессе своей жизнедеятельности каким-то образом взаимодействуют с кислородом и углекислым газом.</vt:lpstr>
      <vt:lpstr>Гипотеза №4: Растения  в процессе своей жизнедеятельности каким-то образом взаимодействуют с кислородом и углекислым газом.</vt:lpstr>
      <vt:lpstr>Гипотеза №4: Растения  в процессе своей жизнедеятельности каким-то образом взаимодействуют с кислородом и углекислым газом.</vt:lpstr>
      <vt:lpstr> Выводы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Пользователь Windows</cp:lastModifiedBy>
  <cp:revision>83</cp:revision>
  <dcterms:created xsi:type="dcterms:W3CDTF">2014-04-01T16:27:38Z</dcterms:created>
  <dcterms:modified xsi:type="dcterms:W3CDTF">2017-12-13T08:23:39Z</dcterms:modified>
</cp:coreProperties>
</file>