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256" r:id="rId4"/>
    <p:sldId id="257" r:id="rId5"/>
    <p:sldId id="268" r:id="rId6"/>
    <p:sldId id="269" r:id="rId7"/>
    <p:sldId id="263" r:id="rId8"/>
    <p:sldId id="270" r:id="rId9"/>
    <p:sldId id="271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990000"/>
    <a:srgbClr val="CCFFCC"/>
    <a:srgbClr val="0000FF"/>
    <a:srgbClr val="FF99CC"/>
    <a:srgbClr val="FF99FF"/>
    <a:srgbClr val="FF33CC"/>
    <a:srgbClr val="99FF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94660"/>
  </p:normalViewPr>
  <p:slideViewPr>
    <p:cSldViewPr>
      <p:cViewPr>
        <p:scale>
          <a:sx n="66" d="100"/>
          <a:sy n="66" d="100"/>
        </p:scale>
        <p:origin x="-13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82;&#1090;&#1086;&#1088;\Desktop\&#1055;&#1088;&#1086;&#1077;&#1082;&#1090;\&#1044;&#1072;&#1085;&#1085;&#1099;&#1077;%20&#1076;&#1083;&#1103;%20&#1072;&#1085;&#1072;&#1083;&#1080;&#1079;&#1072;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300" dirty="0">
                <a:solidFill>
                  <a:srgbClr val="002060"/>
                </a:solidFill>
              </a:rPr>
              <a:t>Количество </a:t>
            </a:r>
            <a:r>
              <a:rPr lang="ru-RU" sz="2300" dirty="0" smtClean="0">
                <a:solidFill>
                  <a:srgbClr val="002060"/>
                </a:solidFill>
              </a:rPr>
              <a:t>анкет*</a:t>
            </a:r>
            <a:endParaRPr lang="ru-RU" sz="23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4571506854335021"/>
          <c:y val="0.13586479155006065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17541557305337E-2"/>
          <c:y val="0.30805118110236218"/>
          <c:w val="0.73295800524934374"/>
          <c:h val="0.69194881889763771"/>
        </c:manualLayout>
      </c:layout>
      <c:pie3DChart>
        <c:varyColors val="1"/>
        <c:ser>
          <c:idx val="0"/>
          <c:order val="0"/>
          <c:tx>
            <c:strRef>
              <c:f>диаграмма!$J$20</c:f>
              <c:strCache>
                <c:ptCount val="1"/>
                <c:pt idx="0">
                  <c:v>Кол-во анкет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explosion val="5"/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5316881565723872"/>
                  <c:y val="-0.29883770386420688"/>
                </c:manualLayout>
              </c:layout>
              <c:tx>
                <c:rich>
                  <a:bodyPr/>
                  <a:lstStyle/>
                  <a:p>
                    <a:r>
                      <a:rPr lang="ru-RU" sz="1500" b="1">
                        <a:solidFill>
                          <a:srgbClr val="002060"/>
                        </a:solidFill>
                      </a:rPr>
                      <a:t>Взрослые</a:t>
                    </a:r>
                    <a:r>
                      <a:rPr lang="ru-RU" b="1">
                        <a:solidFill>
                          <a:srgbClr val="002060"/>
                        </a:solidFill>
                      </a:rPr>
                      <a:t>
71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5358938844157757"/>
                  <c:y val="-0.11698951515923986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solidFill>
                          <a:srgbClr val="002060"/>
                        </a:solidFill>
                      </a:rPr>
                      <a:t>Дети</a:t>
                    </a:r>
                    <a:r>
                      <a:rPr lang="ru-RU">
                        <a:solidFill>
                          <a:srgbClr val="002060"/>
                        </a:solidFill>
                      </a:rPr>
                      <a:t>
57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диаграмма!$I$21:$I$22</c:f>
              <c:strCache>
                <c:ptCount val="2"/>
                <c:pt idx="0">
                  <c:v>Взрослые</c:v>
                </c:pt>
                <c:pt idx="1">
                  <c:v>Дети</c:v>
                </c:pt>
              </c:strCache>
            </c:strRef>
          </c:cat>
          <c:val>
            <c:numRef>
              <c:f>диаграмма!$J$21:$J$22</c:f>
              <c:numCache>
                <c:formatCode>General</c:formatCode>
                <c:ptCount val="2"/>
                <c:pt idx="0">
                  <c:v>71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r>
              <a:rPr lang="ru-RU" sz="2500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Сколько раз цвет был</a:t>
            </a:r>
            <a:r>
              <a:rPr lang="ru-RU" sz="2500" baseline="0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выбран </a:t>
            </a:r>
            <a:r>
              <a:rPr lang="ru-RU" sz="2500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в ответах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9030206083296545"/>
          <c:y val="0.13354219221679392"/>
          <c:w val="0.48853077288364222"/>
          <c:h val="0.67215090324872617"/>
        </c:manualLayout>
      </c:layout>
      <c:pieChart>
        <c:varyColors val="1"/>
        <c:ser>
          <c:idx val="0"/>
          <c:order val="0"/>
          <c:tx>
            <c:strRef>
              <c:f>диаграмма!$C$3</c:f>
              <c:strCache>
                <c:ptCount val="1"/>
                <c:pt idx="0">
                  <c:v>Кол-во ответов</c:v>
                </c:pt>
              </c:strCache>
            </c:strRef>
          </c:tx>
          <c:spPr>
            <a:ln w="12700"/>
            <a:scene3d>
              <a:camera prst="orthographicFront"/>
              <a:lightRig rig="threePt" dir="t"/>
            </a:scene3d>
            <a:sp3d>
              <a:bevelT w="38100"/>
            </a:sp3d>
          </c:spPr>
          <c:explosion val="16"/>
          <c:dPt>
            <c:idx val="0"/>
            <c:bubble3D val="0"/>
            <c:spPr>
              <a:solidFill>
                <a:srgbClr val="FF000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1"/>
            <c:bubble3D val="0"/>
            <c:spPr>
              <a:solidFill>
                <a:schemeClr val="tx1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2"/>
            <c:bubble3D val="0"/>
            <c:spPr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5"/>
            <c:bubble3D val="0"/>
            <c:spPr>
              <a:solidFill>
                <a:srgbClr val="FF3399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7"/>
            <c:bubble3D val="0"/>
            <c:spPr>
              <a:solidFill>
                <a:srgbClr val="0070C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10"/>
            <c:bubble3D val="0"/>
            <c:spPr>
              <a:solidFill>
                <a:srgbClr val="FFFF0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11"/>
            <c:bubble3D val="0"/>
            <c:spPr>
              <a:solidFill>
                <a:srgbClr val="663300"/>
              </a:solidFill>
              <a:ln w="12700"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Lbls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диаграмма!$B$4:$B$15</c:f>
              <c:strCache>
                <c:ptCount val="12"/>
                <c:pt idx="0">
                  <c:v>Красный</c:v>
                </c:pt>
                <c:pt idx="1">
                  <c:v>Черный</c:v>
                </c:pt>
                <c:pt idx="2">
                  <c:v>Белый</c:v>
                </c:pt>
                <c:pt idx="3">
                  <c:v>Голубой</c:v>
                </c:pt>
                <c:pt idx="4">
                  <c:v>Оранжевый</c:v>
                </c:pt>
                <c:pt idx="5">
                  <c:v>Розовый</c:v>
                </c:pt>
                <c:pt idx="6">
                  <c:v>Зеленый</c:v>
                </c:pt>
                <c:pt idx="7">
                  <c:v>Синий</c:v>
                </c:pt>
                <c:pt idx="8">
                  <c:v>Серый</c:v>
                </c:pt>
                <c:pt idx="9">
                  <c:v>Фиолетовый</c:v>
                </c:pt>
                <c:pt idx="10">
                  <c:v>Желтый</c:v>
                </c:pt>
                <c:pt idx="11">
                  <c:v>Коричневый</c:v>
                </c:pt>
              </c:strCache>
            </c:strRef>
          </c:cat>
          <c:val>
            <c:numRef>
              <c:f>диаграмма!$C$4:$C$15</c:f>
              <c:numCache>
                <c:formatCode>General</c:formatCode>
                <c:ptCount val="12"/>
                <c:pt idx="0">
                  <c:v>413</c:v>
                </c:pt>
                <c:pt idx="1">
                  <c:v>333</c:v>
                </c:pt>
                <c:pt idx="2">
                  <c:v>221</c:v>
                </c:pt>
                <c:pt idx="3">
                  <c:v>216</c:v>
                </c:pt>
                <c:pt idx="4">
                  <c:v>192</c:v>
                </c:pt>
                <c:pt idx="5">
                  <c:v>169</c:v>
                </c:pt>
                <c:pt idx="6">
                  <c:v>158</c:v>
                </c:pt>
                <c:pt idx="7">
                  <c:v>157</c:v>
                </c:pt>
                <c:pt idx="8">
                  <c:v>144</c:v>
                </c:pt>
                <c:pt idx="9">
                  <c:v>136</c:v>
                </c:pt>
                <c:pt idx="10">
                  <c:v>134</c:v>
                </c:pt>
                <c:pt idx="11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8F6F0-4264-4025-B5D2-AFBB4CA77E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155AE1-B637-4F17-B0D6-0E4C6D6436C5}">
      <dgm:prSet phldrT="[Текст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Какого цвета помидор?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0D67A808-5BAE-4968-89D0-2AB1184A6712}" type="parTrans" cxnId="{53F4AD74-F79E-42C0-8C7D-285F7B2CDB33}">
      <dgm:prSet/>
      <dgm:spPr/>
      <dgm:t>
        <a:bodyPr/>
        <a:lstStyle/>
        <a:p>
          <a:endParaRPr lang="ru-RU"/>
        </a:p>
      </dgm:t>
    </dgm:pt>
    <dgm:pt modelId="{D0D3632B-4C93-4757-B1EE-51628E87D7E7}" type="sibTrans" cxnId="{53F4AD74-F79E-42C0-8C7D-285F7B2CDB33}">
      <dgm:prSet/>
      <dgm:spPr/>
      <dgm:t>
        <a:bodyPr/>
        <a:lstStyle/>
        <a:p>
          <a:endParaRPr lang="ru-RU"/>
        </a:p>
      </dgm:t>
    </dgm:pt>
    <dgm:pt modelId="{3ECFFB69-D712-4503-B3BA-1318C7D1CCAE}">
      <dgm:prSet phldrT="[Текст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Какого цвета лимон?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7D22AF7-47D1-4F1E-A8B8-FF7128322045}" type="parTrans" cxnId="{EF51376F-D5D3-4CEE-8640-05B176617B4D}">
      <dgm:prSet/>
      <dgm:spPr/>
      <dgm:t>
        <a:bodyPr/>
        <a:lstStyle/>
        <a:p>
          <a:endParaRPr lang="ru-RU"/>
        </a:p>
      </dgm:t>
    </dgm:pt>
    <dgm:pt modelId="{FB38B399-D334-413B-838D-23B18959F503}" type="sibTrans" cxnId="{EF51376F-D5D3-4CEE-8640-05B176617B4D}">
      <dgm:prSet/>
      <dgm:spPr/>
      <dgm:t>
        <a:bodyPr/>
        <a:lstStyle/>
        <a:p>
          <a:endParaRPr lang="ru-RU"/>
        </a:p>
      </dgm:t>
    </dgm:pt>
    <dgm:pt modelId="{1F66F0F7-DB37-45C3-BE5A-28A9263C38ED}">
      <dgm:prSet phldrT="[Текст]"/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Какого цвета огурец?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B3EE4C8-DC90-4FA5-A5FD-292173728151}" type="parTrans" cxnId="{9E42236B-3D78-4321-BD4F-6574847D5494}">
      <dgm:prSet/>
      <dgm:spPr/>
      <dgm:t>
        <a:bodyPr/>
        <a:lstStyle/>
        <a:p>
          <a:endParaRPr lang="ru-RU"/>
        </a:p>
      </dgm:t>
    </dgm:pt>
    <dgm:pt modelId="{26E64732-C95B-4322-A98E-05046F58AE23}" type="sibTrans" cxnId="{9E42236B-3D78-4321-BD4F-6574847D5494}">
      <dgm:prSet/>
      <dgm:spPr/>
      <dgm:t>
        <a:bodyPr/>
        <a:lstStyle/>
        <a:p>
          <a:endParaRPr lang="ru-RU"/>
        </a:p>
      </dgm:t>
    </dgm:pt>
    <dgm:pt modelId="{0649ABA2-BB39-437C-A542-187EBB40AF58}" type="pres">
      <dgm:prSet presAssocID="{5118F6F0-4264-4025-B5D2-AFBB4CA77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9F8A6-7D33-46FC-9A64-4D6F3AAFD15A}" type="pres">
      <dgm:prSet presAssocID="{47155AE1-B637-4F17-B0D6-0E4C6D6436C5}" presName="parentLin" presStyleCnt="0"/>
      <dgm:spPr/>
    </dgm:pt>
    <dgm:pt modelId="{019E73FE-CEE5-42CC-8BD8-0C323F521F8E}" type="pres">
      <dgm:prSet presAssocID="{47155AE1-B637-4F17-B0D6-0E4C6D6436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8882DA-A030-4F4D-A913-E0665344BC06}" type="pres">
      <dgm:prSet presAssocID="{47155AE1-B637-4F17-B0D6-0E4C6D6436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059BA-D111-4179-B338-737F989F77E8}" type="pres">
      <dgm:prSet presAssocID="{47155AE1-B637-4F17-B0D6-0E4C6D6436C5}" presName="negativeSpace" presStyleCnt="0"/>
      <dgm:spPr/>
    </dgm:pt>
    <dgm:pt modelId="{B971DC03-99EC-4057-BE24-FC2559834A25}" type="pres">
      <dgm:prSet presAssocID="{47155AE1-B637-4F17-B0D6-0E4C6D6436C5}" presName="childText" presStyleLbl="conFgAcc1" presStyleIdx="0" presStyleCnt="3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</dgm:pt>
    <dgm:pt modelId="{C414786A-63D2-4DCA-9B29-42D575010E3B}" type="pres">
      <dgm:prSet presAssocID="{D0D3632B-4C93-4757-B1EE-51628E87D7E7}" presName="spaceBetweenRectangles" presStyleCnt="0"/>
      <dgm:spPr/>
    </dgm:pt>
    <dgm:pt modelId="{D49C93E6-7B5A-469D-897F-1C331CC49165}" type="pres">
      <dgm:prSet presAssocID="{3ECFFB69-D712-4503-B3BA-1318C7D1CCAE}" presName="parentLin" presStyleCnt="0"/>
      <dgm:spPr/>
    </dgm:pt>
    <dgm:pt modelId="{577DDBCA-2932-4D32-BE59-AC08B2BE7A21}" type="pres">
      <dgm:prSet presAssocID="{3ECFFB69-D712-4503-B3BA-1318C7D1CC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2D44CD-CE36-447B-B486-968FF13FDA0D}" type="pres">
      <dgm:prSet presAssocID="{3ECFFB69-D712-4503-B3BA-1318C7D1CC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26-2287-48A6-B139-5FCFD19D62F0}" type="pres">
      <dgm:prSet presAssocID="{3ECFFB69-D712-4503-B3BA-1318C7D1CCAE}" presName="negativeSpace" presStyleCnt="0"/>
      <dgm:spPr/>
    </dgm:pt>
    <dgm:pt modelId="{0D791464-A719-4CCA-B500-E53E19F7FBF4}" type="pres">
      <dgm:prSet presAssocID="{3ECFFB69-D712-4503-B3BA-1318C7D1CCAE}" presName="childText" presStyleLbl="conFgAcc1" presStyleIdx="1" presStyleCnt="3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</dgm:pt>
    <dgm:pt modelId="{DA907500-4BE8-44CC-BA69-D59586F8E33F}" type="pres">
      <dgm:prSet presAssocID="{FB38B399-D334-413B-838D-23B18959F503}" presName="spaceBetweenRectangles" presStyleCnt="0"/>
      <dgm:spPr/>
    </dgm:pt>
    <dgm:pt modelId="{28AADBBB-D919-442E-87A0-D83ABDC7DEF0}" type="pres">
      <dgm:prSet presAssocID="{1F66F0F7-DB37-45C3-BE5A-28A9263C38ED}" presName="parentLin" presStyleCnt="0"/>
      <dgm:spPr/>
    </dgm:pt>
    <dgm:pt modelId="{56B577C1-24C8-433E-8294-59FBBDB3ED99}" type="pres">
      <dgm:prSet presAssocID="{1F66F0F7-DB37-45C3-BE5A-28A9263C38E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5F9B8B-BCA4-40FA-8FA5-C9DD6C5DB076}" type="pres">
      <dgm:prSet presAssocID="{1F66F0F7-DB37-45C3-BE5A-28A9263C38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1A69C-B674-43C9-A683-CB5231CE595E}" type="pres">
      <dgm:prSet presAssocID="{1F66F0F7-DB37-45C3-BE5A-28A9263C38ED}" presName="negativeSpace" presStyleCnt="0"/>
      <dgm:spPr/>
    </dgm:pt>
    <dgm:pt modelId="{AF4E1C3C-FDC9-422E-8273-E5AC95A07603}" type="pres">
      <dgm:prSet presAssocID="{1F66F0F7-DB37-45C3-BE5A-28A9263C38ED}" presName="childText" presStyleLbl="conFgAcc1" presStyleIdx="2" presStyleCnt="3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25000"/>
            </a:schemeClr>
          </a:solidFill>
        </a:ln>
      </dgm:spPr>
    </dgm:pt>
  </dgm:ptLst>
  <dgm:cxnLst>
    <dgm:cxn modelId="{BD277558-02A8-4FA0-AEF0-7D3162A710EA}" type="presOf" srcId="{1F66F0F7-DB37-45C3-BE5A-28A9263C38ED}" destId="{675F9B8B-BCA4-40FA-8FA5-C9DD6C5DB076}" srcOrd="1" destOrd="0" presId="urn:microsoft.com/office/officeart/2005/8/layout/list1"/>
    <dgm:cxn modelId="{EF51376F-D5D3-4CEE-8640-05B176617B4D}" srcId="{5118F6F0-4264-4025-B5D2-AFBB4CA77E8E}" destId="{3ECFFB69-D712-4503-B3BA-1318C7D1CCAE}" srcOrd="1" destOrd="0" parTransId="{C7D22AF7-47D1-4F1E-A8B8-FF7128322045}" sibTransId="{FB38B399-D334-413B-838D-23B18959F503}"/>
    <dgm:cxn modelId="{1461E645-2604-46D2-AB69-F66A31C78195}" type="presOf" srcId="{47155AE1-B637-4F17-B0D6-0E4C6D6436C5}" destId="{DF8882DA-A030-4F4D-A913-E0665344BC06}" srcOrd="1" destOrd="0" presId="urn:microsoft.com/office/officeart/2005/8/layout/list1"/>
    <dgm:cxn modelId="{9B7A9822-A972-4277-A369-075C1F953478}" type="presOf" srcId="{5118F6F0-4264-4025-B5D2-AFBB4CA77E8E}" destId="{0649ABA2-BB39-437C-A542-187EBB40AF58}" srcOrd="0" destOrd="0" presId="urn:microsoft.com/office/officeart/2005/8/layout/list1"/>
    <dgm:cxn modelId="{B9207181-BCE0-4C44-812A-E314BE14AB50}" type="presOf" srcId="{1F66F0F7-DB37-45C3-BE5A-28A9263C38ED}" destId="{56B577C1-24C8-433E-8294-59FBBDB3ED99}" srcOrd="0" destOrd="0" presId="urn:microsoft.com/office/officeart/2005/8/layout/list1"/>
    <dgm:cxn modelId="{FA9A14F0-4BA3-4E74-B6ED-B8F3D14CFA1A}" type="presOf" srcId="{3ECFFB69-D712-4503-B3BA-1318C7D1CCAE}" destId="{AB2D44CD-CE36-447B-B486-968FF13FDA0D}" srcOrd="1" destOrd="0" presId="urn:microsoft.com/office/officeart/2005/8/layout/list1"/>
    <dgm:cxn modelId="{9E42236B-3D78-4321-BD4F-6574847D5494}" srcId="{5118F6F0-4264-4025-B5D2-AFBB4CA77E8E}" destId="{1F66F0F7-DB37-45C3-BE5A-28A9263C38ED}" srcOrd="2" destOrd="0" parTransId="{8B3EE4C8-DC90-4FA5-A5FD-292173728151}" sibTransId="{26E64732-C95B-4322-A98E-05046F58AE23}"/>
    <dgm:cxn modelId="{2FA25970-F95D-4A3A-ADD3-BCE3C0C20DB5}" type="presOf" srcId="{47155AE1-B637-4F17-B0D6-0E4C6D6436C5}" destId="{019E73FE-CEE5-42CC-8BD8-0C323F521F8E}" srcOrd="0" destOrd="0" presId="urn:microsoft.com/office/officeart/2005/8/layout/list1"/>
    <dgm:cxn modelId="{DC219092-2A1B-4B05-B859-B1C1400B661E}" type="presOf" srcId="{3ECFFB69-D712-4503-B3BA-1318C7D1CCAE}" destId="{577DDBCA-2932-4D32-BE59-AC08B2BE7A21}" srcOrd="0" destOrd="0" presId="urn:microsoft.com/office/officeart/2005/8/layout/list1"/>
    <dgm:cxn modelId="{53F4AD74-F79E-42C0-8C7D-285F7B2CDB33}" srcId="{5118F6F0-4264-4025-B5D2-AFBB4CA77E8E}" destId="{47155AE1-B637-4F17-B0D6-0E4C6D6436C5}" srcOrd="0" destOrd="0" parTransId="{0D67A808-5BAE-4968-89D0-2AB1184A6712}" sibTransId="{D0D3632B-4C93-4757-B1EE-51628E87D7E7}"/>
    <dgm:cxn modelId="{A71CCA91-E48F-4F3D-8831-A6F5BF451D36}" type="presParOf" srcId="{0649ABA2-BB39-437C-A542-187EBB40AF58}" destId="{0FC9F8A6-7D33-46FC-9A64-4D6F3AAFD15A}" srcOrd="0" destOrd="0" presId="urn:microsoft.com/office/officeart/2005/8/layout/list1"/>
    <dgm:cxn modelId="{C921E324-4920-47BC-A0D1-7B2C8A85907A}" type="presParOf" srcId="{0FC9F8A6-7D33-46FC-9A64-4D6F3AAFD15A}" destId="{019E73FE-CEE5-42CC-8BD8-0C323F521F8E}" srcOrd="0" destOrd="0" presId="urn:microsoft.com/office/officeart/2005/8/layout/list1"/>
    <dgm:cxn modelId="{7E40E4EC-5687-4727-AD88-E24BBA713311}" type="presParOf" srcId="{0FC9F8A6-7D33-46FC-9A64-4D6F3AAFD15A}" destId="{DF8882DA-A030-4F4D-A913-E0665344BC06}" srcOrd="1" destOrd="0" presId="urn:microsoft.com/office/officeart/2005/8/layout/list1"/>
    <dgm:cxn modelId="{D1FCC6EB-CDA1-4089-951A-6D9D2AE43BD9}" type="presParOf" srcId="{0649ABA2-BB39-437C-A542-187EBB40AF58}" destId="{4DB059BA-D111-4179-B338-737F989F77E8}" srcOrd="1" destOrd="0" presId="urn:microsoft.com/office/officeart/2005/8/layout/list1"/>
    <dgm:cxn modelId="{6E5B8CED-AA69-4F3A-BDFE-DAD9641D54AC}" type="presParOf" srcId="{0649ABA2-BB39-437C-A542-187EBB40AF58}" destId="{B971DC03-99EC-4057-BE24-FC2559834A25}" srcOrd="2" destOrd="0" presId="urn:microsoft.com/office/officeart/2005/8/layout/list1"/>
    <dgm:cxn modelId="{258CA14C-135A-40AF-8C4F-69EDD9656709}" type="presParOf" srcId="{0649ABA2-BB39-437C-A542-187EBB40AF58}" destId="{C414786A-63D2-4DCA-9B29-42D575010E3B}" srcOrd="3" destOrd="0" presId="urn:microsoft.com/office/officeart/2005/8/layout/list1"/>
    <dgm:cxn modelId="{D0C3B814-6D93-4AB1-B0C8-EFE5FF627A46}" type="presParOf" srcId="{0649ABA2-BB39-437C-A542-187EBB40AF58}" destId="{D49C93E6-7B5A-469D-897F-1C331CC49165}" srcOrd="4" destOrd="0" presId="urn:microsoft.com/office/officeart/2005/8/layout/list1"/>
    <dgm:cxn modelId="{E9509798-2469-4596-81C4-D91EBEC95485}" type="presParOf" srcId="{D49C93E6-7B5A-469D-897F-1C331CC49165}" destId="{577DDBCA-2932-4D32-BE59-AC08B2BE7A21}" srcOrd="0" destOrd="0" presId="urn:microsoft.com/office/officeart/2005/8/layout/list1"/>
    <dgm:cxn modelId="{3C57C179-0E26-4984-8022-A29DFBF670F8}" type="presParOf" srcId="{D49C93E6-7B5A-469D-897F-1C331CC49165}" destId="{AB2D44CD-CE36-447B-B486-968FF13FDA0D}" srcOrd="1" destOrd="0" presId="urn:microsoft.com/office/officeart/2005/8/layout/list1"/>
    <dgm:cxn modelId="{18FCEBF8-34AB-4453-A2FA-4A4E7E3E3084}" type="presParOf" srcId="{0649ABA2-BB39-437C-A542-187EBB40AF58}" destId="{8C8F7826-2287-48A6-B139-5FCFD19D62F0}" srcOrd="5" destOrd="0" presId="urn:microsoft.com/office/officeart/2005/8/layout/list1"/>
    <dgm:cxn modelId="{6959DA37-A2D8-4949-BC32-BF634B901E0B}" type="presParOf" srcId="{0649ABA2-BB39-437C-A542-187EBB40AF58}" destId="{0D791464-A719-4CCA-B500-E53E19F7FBF4}" srcOrd="6" destOrd="0" presId="urn:microsoft.com/office/officeart/2005/8/layout/list1"/>
    <dgm:cxn modelId="{40E6ECBE-802E-4135-B3EF-915F88E71FA2}" type="presParOf" srcId="{0649ABA2-BB39-437C-A542-187EBB40AF58}" destId="{DA907500-4BE8-44CC-BA69-D59586F8E33F}" srcOrd="7" destOrd="0" presId="urn:microsoft.com/office/officeart/2005/8/layout/list1"/>
    <dgm:cxn modelId="{9B3E2B1F-D023-42BD-B7F3-B3CCD148A8EF}" type="presParOf" srcId="{0649ABA2-BB39-437C-A542-187EBB40AF58}" destId="{28AADBBB-D919-442E-87A0-D83ABDC7DEF0}" srcOrd="8" destOrd="0" presId="urn:microsoft.com/office/officeart/2005/8/layout/list1"/>
    <dgm:cxn modelId="{B9B8B3DE-AB73-4816-8085-28D34CA3A37B}" type="presParOf" srcId="{28AADBBB-D919-442E-87A0-D83ABDC7DEF0}" destId="{56B577C1-24C8-433E-8294-59FBBDB3ED99}" srcOrd="0" destOrd="0" presId="urn:microsoft.com/office/officeart/2005/8/layout/list1"/>
    <dgm:cxn modelId="{EFEF6E4C-7B73-4930-A58B-E1D18378E0C1}" type="presParOf" srcId="{28AADBBB-D919-442E-87A0-D83ABDC7DEF0}" destId="{675F9B8B-BCA4-40FA-8FA5-C9DD6C5DB076}" srcOrd="1" destOrd="0" presId="urn:microsoft.com/office/officeart/2005/8/layout/list1"/>
    <dgm:cxn modelId="{ADD8A03A-A70E-47F8-A9AC-900852A31A35}" type="presParOf" srcId="{0649ABA2-BB39-437C-A542-187EBB40AF58}" destId="{DA21A69C-B674-43C9-A683-CB5231CE595E}" srcOrd="9" destOrd="0" presId="urn:microsoft.com/office/officeart/2005/8/layout/list1"/>
    <dgm:cxn modelId="{A37FFD81-314E-4E04-B721-36617088FFB3}" type="presParOf" srcId="{0649ABA2-BB39-437C-A542-187EBB40AF58}" destId="{AF4E1C3C-FDC9-422E-8273-E5AC95A076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29B1D-6697-4BD7-BE1F-3F062786D81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B7597EB-4253-4BA1-B3D7-147E77735896}">
      <dgm:prSet phldrT="[Текст]" custT="1"/>
      <dgm:spPr/>
      <dgm:t>
        <a:bodyPr/>
        <a:lstStyle/>
        <a:p>
          <a:r>
            <a:rPr lang="ru-RU" sz="3000" b="1" i="1" dirty="0" smtClean="0">
              <a:solidFill>
                <a:schemeClr val="bg1"/>
              </a:solidFill>
            </a:rPr>
            <a:t>А какого цвета любовь?</a:t>
          </a:r>
          <a:endParaRPr lang="ru-RU" sz="3000" b="1" i="1" dirty="0">
            <a:solidFill>
              <a:schemeClr val="bg1"/>
            </a:solidFill>
          </a:endParaRPr>
        </a:p>
      </dgm:t>
    </dgm:pt>
    <dgm:pt modelId="{717F98BF-C5F0-4823-BB89-8958AFE31338}" type="parTrans" cxnId="{4DA639D5-55D1-4126-8C00-BAB9ADDFB867}">
      <dgm:prSet/>
      <dgm:spPr/>
      <dgm:t>
        <a:bodyPr/>
        <a:lstStyle/>
        <a:p>
          <a:endParaRPr lang="ru-RU"/>
        </a:p>
      </dgm:t>
    </dgm:pt>
    <dgm:pt modelId="{92FC681A-01F6-4BA7-B5CD-2AA0B5418748}" type="sibTrans" cxnId="{4DA639D5-55D1-4126-8C00-BAB9ADDFB867}">
      <dgm:prSet/>
      <dgm:spPr/>
      <dgm:t>
        <a:bodyPr/>
        <a:lstStyle/>
        <a:p>
          <a:endParaRPr lang="ru-RU"/>
        </a:p>
      </dgm:t>
    </dgm:pt>
    <dgm:pt modelId="{F64873E5-764C-4CAD-80D0-7BA6B62E171F}" type="pres">
      <dgm:prSet presAssocID="{19529B1D-6697-4BD7-BE1F-3F062786D813}" presName="Name0" presStyleCnt="0">
        <dgm:presLayoutVars>
          <dgm:dir/>
          <dgm:animLvl val="lvl"/>
          <dgm:resizeHandles val="exact"/>
        </dgm:presLayoutVars>
      </dgm:prSet>
      <dgm:spPr/>
    </dgm:pt>
    <dgm:pt modelId="{05386FCF-20CA-4F2E-8F0E-D98B801A0913}" type="pres">
      <dgm:prSet presAssocID="{19529B1D-6697-4BD7-BE1F-3F062786D813}" presName="dummy" presStyleCnt="0"/>
      <dgm:spPr/>
    </dgm:pt>
    <dgm:pt modelId="{53C09B23-8391-48FD-B601-825949A643BA}" type="pres">
      <dgm:prSet presAssocID="{19529B1D-6697-4BD7-BE1F-3F062786D813}" presName="linH" presStyleCnt="0"/>
      <dgm:spPr/>
    </dgm:pt>
    <dgm:pt modelId="{A6EBEA0E-145A-4943-A2C6-1750039238D5}" type="pres">
      <dgm:prSet presAssocID="{19529B1D-6697-4BD7-BE1F-3F062786D813}" presName="padding1" presStyleCnt="0"/>
      <dgm:spPr/>
    </dgm:pt>
    <dgm:pt modelId="{232A2C54-FC6F-4A31-BF60-6E0E5EE10502}" type="pres">
      <dgm:prSet presAssocID="{5B7597EB-4253-4BA1-B3D7-147E77735896}" presName="linV" presStyleCnt="0"/>
      <dgm:spPr/>
    </dgm:pt>
    <dgm:pt modelId="{635F0CC9-048B-4918-A767-B1FBBBF02E89}" type="pres">
      <dgm:prSet presAssocID="{5B7597EB-4253-4BA1-B3D7-147E77735896}" presName="spVertical1" presStyleCnt="0"/>
      <dgm:spPr/>
    </dgm:pt>
    <dgm:pt modelId="{63C168F4-AD42-4E7C-8920-1C9377D8EBBD}" type="pres">
      <dgm:prSet presAssocID="{5B7597EB-4253-4BA1-B3D7-147E77735896}" presName="parTx" presStyleLbl="revTx" presStyleIdx="0" presStyleCnt="1" custScaleY="121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E879F-D645-4A0E-B135-9925F218909D}" type="pres">
      <dgm:prSet presAssocID="{5B7597EB-4253-4BA1-B3D7-147E77735896}" presName="spVertical2" presStyleCnt="0"/>
      <dgm:spPr/>
    </dgm:pt>
    <dgm:pt modelId="{06683577-B2EB-4479-8A45-0C8F791B0835}" type="pres">
      <dgm:prSet presAssocID="{5B7597EB-4253-4BA1-B3D7-147E77735896}" presName="spVertical3" presStyleCnt="0"/>
      <dgm:spPr/>
    </dgm:pt>
    <dgm:pt modelId="{722191A6-8F37-4AB2-8B2E-53C127C7D787}" type="pres">
      <dgm:prSet presAssocID="{19529B1D-6697-4BD7-BE1F-3F062786D813}" presName="padding2" presStyleCnt="0"/>
      <dgm:spPr/>
    </dgm:pt>
    <dgm:pt modelId="{40B1E6B3-A0AE-4D12-8FBF-81F7E95900F7}" type="pres">
      <dgm:prSet presAssocID="{19529B1D-6697-4BD7-BE1F-3F062786D813}" presName="negArrow" presStyleCnt="0"/>
      <dgm:spPr/>
    </dgm:pt>
    <dgm:pt modelId="{D79F286C-F70D-4BF8-9B9C-5AFF072656D4}" type="pres">
      <dgm:prSet presAssocID="{19529B1D-6697-4BD7-BE1F-3F062786D813}" presName="backgroundArrow" presStyleLbl="node1" presStyleIdx="0" presStyleCnt="1" custScaleY="327241" custLinFactNeighborX="1569" custLinFactNeighborY="6093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2">
              <a:lumMod val="50000"/>
            </a:schemeClr>
          </a:solidFill>
        </a:ln>
      </dgm:spPr>
    </dgm:pt>
  </dgm:ptLst>
  <dgm:cxnLst>
    <dgm:cxn modelId="{5530A79F-1782-4C0F-AA5D-18683BAF149B}" type="presOf" srcId="{19529B1D-6697-4BD7-BE1F-3F062786D813}" destId="{F64873E5-764C-4CAD-80D0-7BA6B62E171F}" srcOrd="0" destOrd="0" presId="urn:microsoft.com/office/officeart/2005/8/layout/hProcess3"/>
    <dgm:cxn modelId="{4DA639D5-55D1-4126-8C00-BAB9ADDFB867}" srcId="{19529B1D-6697-4BD7-BE1F-3F062786D813}" destId="{5B7597EB-4253-4BA1-B3D7-147E77735896}" srcOrd="0" destOrd="0" parTransId="{717F98BF-C5F0-4823-BB89-8958AFE31338}" sibTransId="{92FC681A-01F6-4BA7-B5CD-2AA0B5418748}"/>
    <dgm:cxn modelId="{36E79C2A-1AB1-40C6-833D-4549CEE177E3}" type="presOf" srcId="{5B7597EB-4253-4BA1-B3D7-147E77735896}" destId="{63C168F4-AD42-4E7C-8920-1C9377D8EBBD}" srcOrd="0" destOrd="0" presId="urn:microsoft.com/office/officeart/2005/8/layout/hProcess3"/>
    <dgm:cxn modelId="{253D15BE-250A-4EB3-B7E9-C24963AFFCA6}" type="presParOf" srcId="{F64873E5-764C-4CAD-80D0-7BA6B62E171F}" destId="{05386FCF-20CA-4F2E-8F0E-D98B801A0913}" srcOrd="0" destOrd="0" presId="urn:microsoft.com/office/officeart/2005/8/layout/hProcess3"/>
    <dgm:cxn modelId="{8D7F6605-DFBE-4544-90E3-377ACCBF2FD1}" type="presParOf" srcId="{F64873E5-764C-4CAD-80D0-7BA6B62E171F}" destId="{53C09B23-8391-48FD-B601-825949A643BA}" srcOrd="1" destOrd="0" presId="urn:microsoft.com/office/officeart/2005/8/layout/hProcess3"/>
    <dgm:cxn modelId="{603CAAEF-9AE3-4869-86C2-0C79FBB8E9B3}" type="presParOf" srcId="{53C09B23-8391-48FD-B601-825949A643BA}" destId="{A6EBEA0E-145A-4943-A2C6-1750039238D5}" srcOrd="0" destOrd="0" presId="urn:microsoft.com/office/officeart/2005/8/layout/hProcess3"/>
    <dgm:cxn modelId="{7B3C1A08-F5BE-49C1-A3D5-396DDD815F40}" type="presParOf" srcId="{53C09B23-8391-48FD-B601-825949A643BA}" destId="{232A2C54-FC6F-4A31-BF60-6E0E5EE10502}" srcOrd="1" destOrd="0" presId="urn:microsoft.com/office/officeart/2005/8/layout/hProcess3"/>
    <dgm:cxn modelId="{F18625DC-9278-4FBE-A3D1-132985741F12}" type="presParOf" srcId="{232A2C54-FC6F-4A31-BF60-6E0E5EE10502}" destId="{635F0CC9-048B-4918-A767-B1FBBBF02E89}" srcOrd="0" destOrd="0" presId="urn:microsoft.com/office/officeart/2005/8/layout/hProcess3"/>
    <dgm:cxn modelId="{DD679B35-2567-4FBA-AED4-270AC3C8FD55}" type="presParOf" srcId="{232A2C54-FC6F-4A31-BF60-6E0E5EE10502}" destId="{63C168F4-AD42-4E7C-8920-1C9377D8EBBD}" srcOrd="1" destOrd="0" presId="urn:microsoft.com/office/officeart/2005/8/layout/hProcess3"/>
    <dgm:cxn modelId="{27D10A36-A12C-4745-95F0-77201C6EFC82}" type="presParOf" srcId="{232A2C54-FC6F-4A31-BF60-6E0E5EE10502}" destId="{2CAE879F-D645-4A0E-B135-9925F218909D}" srcOrd="2" destOrd="0" presId="urn:microsoft.com/office/officeart/2005/8/layout/hProcess3"/>
    <dgm:cxn modelId="{0DE42210-5066-46DF-A3A2-29F26890F2AE}" type="presParOf" srcId="{232A2C54-FC6F-4A31-BF60-6E0E5EE10502}" destId="{06683577-B2EB-4479-8A45-0C8F791B0835}" srcOrd="3" destOrd="0" presId="urn:microsoft.com/office/officeart/2005/8/layout/hProcess3"/>
    <dgm:cxn modelId="{E31F64B5-CBD9-41AC-A45A-212E2D4FCD6D}" type="presParOf" srcId="{53C09B23-8391-48FD-B601-825949A643BA}" destId="{722191A6-8F37-4AB2-8B2E-53C127C7D787}" srcOrd="2" destOrd="0" presId="urn:microsoft.com/office/officeart/2005/8/layout/hProcess3"/>
    <dgm:cxn modelId="{5C07DE8C-88C1-4C29-8B1F-5E064FC2E9A8}" type="presParOf" srcId="{53C09B23-8391-48FD-B601-825949A643BA}" destId="{40B1E6B3-A0AE-4D12-8FBF-81F7E95900F7}" srcOrd="3" destOrd="0" presId="urn:microsoft.com/office/officeart/2005/8/layout/hProcess3"/>
    <dgm:cxn modelId="{F17BE285-D1FE-48BE-84CC-5AB4F89745E3}" type="presParOf" srcId="{53C09B23-8391-48FD-B601-825949A643BA}" destId="{D79F286C-F70D-4BF8-9B9C-5AFF072656D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2EED0B-DA52-45B6-9EA2-9D69B90589E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291854-063A-42AF-88A6-D44A04923720}">
      <dgm:prSet phldrT="[Текст]" custT="1"/>
      <dgm:spPr>
        <a:solidFill>
          <a:srgbClr val="3399FF"/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ИЗУЧИТЬ роль цвета в жизни человека</a:t>
          </a:r>
          <a:endParaRPr lang="ru-RU" sz="25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8203385-CF1D-4731-A3BD-C4FBE0C44987}" type="parTrans" cxnId="{9F6D39F7-CFA1-4080-AB4E-A4AB4AC8B27F}">
      <dgm:prSet/>
      <dgm:spPr/>
      <dgm:t>
        <a:bodyPr/>
        <a:lstStyle/>
        <a:p>
          <a:endParaRPr lang="ru-RU"/>
        </a:p>
      </dgm:t>
    </dgm:pt>
    <dgm:pt modelId="{E3A5464A-620B-4933-80B8-FE128D267AA1}" type="sibTrans" cxnId="{9F6D39F7-CFA1-4080-AB4E-A4AB4AC8B27F}">
      <dgm:prSet/>
      <dgm:spPr/>
      <dgm:t>
        <a:bodyPr/>
        <a:lstStyle/>
        <a:p>
          <a:endParaRPr lang="ru-RU"/>
        </a:p>
      </dgm:t>
    </dgm:pt>
    <dgm:pt modelId="{FC4C67D8-CF4A-4F0C-9048-37D77427F0F4}">
      <dgm:prSet phldrT="[Текст]" custT="1"/>
      <dgm:spPr>
        <a:solidFill>
          <a:srgbClr val="37D564"/>
        </a:solidFill>
        <a:ln>
          <a:solidFill>
            <a:srgbClr val="00964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УЗНАТЬ, какими свойствами обладает цвет и какое влияние может оказывать на человека</a:t>
          </a:r>
          <a:endParaRPr lang="ru-RU" sz="2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F45AEB-902A-4F43-AA4E-AABC73F8752F}" type="parTrans" cxnId="{B111BB20-15E9-4666-B012-FBA58A68C072}">
      <dgm:prSet/>
      <dgm:spPr/>
      <dgm:t>
        <a:bodyPr/>
        <a:lstStyle/>
        <a:p>
          <a:endParaRPr lang="ru-RU"/>
        </a:p>
      </dgm:t>
    </dgm:pt>
    <dgm:pt modelId="{4A3915BF-08D4-44EE-9240-86DC46C9B9DE}" type="sibTrans" cxnId="{B111BB20-15E9-4666-B012-FBA58A68C072}">
      <dgm:prSet/>
      <dgm:spPr/>
      <dgm:t>
        <a:bodyPr/>
        <a:lstStyle/>
        <a:p>
          <a:endParaRPr lang="ru-RU"/>
        </a:p>
      </dgm:t>
    </dgm:pt>
    <dgm:pt modelId="{6BA83710-4BB3-4DBD-A0FA-38F946CE852C}">
      <dgm:prSet phldrT="[Текст]" custT="1"/>
      <dgm:spPr>
        <a:solidFill>
          <a:srgbClr val="8BD11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ПРОВЕРИТЬ, правда ли, что разные цвета вызывают у людей непохожие ассоциации</a:t>
          </a:r>
          <a:endParaRPr lang="ru-RU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A1BADE-72EA-4BA4-82E9-8A0F644AA3DB}" type="parTrans" cxnId="{6BB84F14-FB22-432B-9113-AE5F05BAE2BC}">
      <dgm:prSet/>
      <dgm:spPr/>
      <dgm:t>
        <a:bodyPr/>
        <a:lstStyle/>
        <a:p>
          <a:endParaRPr lang="ru-RU"/>
        </a:p>
      </dgm:t>
    </dgm:pt>
    <dgm:pt modelId="{3A36B3E3-CD63-468C-BC81-FFD5DC2DDA05}" type="sibTrans" cxnId="{6BB84F14-FB22-432B-9113-AE5F05BAE2BC}">
      <dgm:prSet/>
      <dgm:spPr/>
      <dgm:t>
        <a:bodyPr/>
        <a:lstStyle/>
        <a:p>
          <a:endParaRPr lang="ru-RU"/>
        </a:p>
      </dgm:t>
    </dgm:pt>
    <dgm:pt modelId="{9BD0B857-0D1D-4A7D-874F-A68DFFF65991}">
      <dgm:prSet custT="1"/>
      <dgm:spPr>
        <a:solidFill>
          <a:srgbClr val="F6882E"/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СРАВНИТЬ любимые цвета детей и взрослых</a:t>
          </a:r>
          <a:endParaRPr lang="ru-RU" sz="25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090FF7-1B5E-4B84-B719-5619592D0834}" type="parTrans" cxnId="{84DACD8A-AB36-47F9-A568-8175003A7E13}">
      <dgm:prSet/>
      <dgm:spPr/>
      <dgm:t>
        <a:bodyPr/>
        <a:lstStyle/>
        <a:p>
          <a:endParaRPr lang="ru-RU"/>
        </a:p>
      </dgm:t>
    </dgm:pt>
    <dgm:pt modelId="{BFF03200-A317-44D6-A39C-55A60105AA89}" type="sibTrans" cxnId="{84DACD8A-AB36-47F9-A568-8175003A7E13}">
      <dgm:prSet/>
      <dgm:spPr/>
      <dgm:t>
        <a:bodyPr/>
        <a:lstStyle/>
        <a:p>
          <a:endParaRPr lang="ru-RU"/>
        </a:p>
      </dgm:t>
    </dgm:pt>
    <dgm:pt modelId="{EDD257B9-5AB5-4DBF-AAFD-824F2123381D}" type="pres">
      <dgm:prSet presAssocID="{EC2EED0B-DA52-45B6-9EA2-9D69B90589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C6A4A-C824-438F-9A46-C024956A18C2}" type="pres">
      <dgm:prSet presAssocID="{EC2EED0B-DA52-45B6-9EA2-9D69B90589EB}" presName="dummyMaxCanvas" presStyleCnt="0">
        <dgm:presLayoutVars/>
      </dgm:prSet>
      <dgm:spPr/>
    </dgm:pt>
    <dgm:pt modelId="{CFE264E3-572E-40F7-9162-05DF19BD9538}" type="pres">
      <dgm:prSet presAssocID="{EC2EED0B-DA52-45B6-9EA2-9D69B90589E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80D86-C031-46A2-9BFD-3B276332E2DD}" type="pres">
      <dgm:prSet presAssocID="{EC2EED0B-DA52-45B6-9EA2-9D69B90589EB}" presName="FourNodes_2" presStyleLbl="node1" presStyleIdx="1" presStyleCnt="4" custScaleX="102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01FEC-8F31-497A-ACDD-DBC79A112158}" type="pres">
      <dgm:prSet presAssocID="{EC2EED0B-DA52-45B6-9EA2-9D69B90589E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C0870-5EF3-4D91-8C5A-DB402EF62EDA}" type="pres">
      <dgm:prSet presAssocID="{EC2EED0B-DA52-45B6-9EA2-9D69B90589E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E33D-3996-4F21-8B0B-CA29E16C19C6}" type="pres">
      <dgm:prSet presAssocID="{EC2EED0B-DA52-45B6-9EA2-9D69B90589E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1B1C6-0A77-482D-8B45-095483EC7D03}" type="pres">
      <dgm:prSet presAssocID="{EC2EED0B-DA52-45B6-9EA2-9D69B90589E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6DF37-6076-42E1-82B9-9C65E4CD7014}" type="pres">
      <dgm:prSet presAssocID="{EC2EED0B-DA52-45B6-9EA2-9D69B90589E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45284-AA9C-447D-BE0F-542ADD94A93C}" type="pres">
      <dgm:prSet presAssocID="{EC2EED0B-DA52-45B6-9EA2-9D69B90589E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40726-80F9-48AC-A938-FE89A3AEED77}" type="pres">
      <dgm:prSet presAssocID="{EC2EED0B-DA52-45B6-9EA2-9D69B90589E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4A614-CEFF-495C-9815-592FB5548EDD}" type="pres">
      <dgm:prSet presAssocID="{EC2EED0B-DA52-45B6-9EA2-9D69B90589E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BCE36-504B-4AA4-AA76-1FD1C0014908}" type="pres">
      <dgm:prSet presAssocID="{EC2EED0B-DA52-45B6-9EA2-9D69B90589E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84F14-FB22-432B-9113-AE5F05BAE2BC}" srcId="{EC2EED0B-DA52-45B6-9EA2-9D69B90589EB}" destId="{6BA83710-4BB3-4DBD-A0FA-38F946CE852C}" srcOrd="2" destOrd="0" parTransId="{39A1BADE-72EA-4BA4-82E9-8A0F644AA3DB}" sibTransId="{3A36B3E3-CD63-468C-BC81-FFD5DC2DDA05}"/>
    <dgm:cxn modelId="{9C1C273F-51A7-492F-BD9F-2284C252C294}" type="presOf" srcId="{4A3915BF-08D4-44EE-9240-86DC46C9B9DE}" destId="{0D41B1C6-0A77-482D-8B45-095483EC7D03}" srcOrd="0" destOrd="0" presId="urn:microsoft.com/office/officeart/2005/8/layout/vProcess5"/>
    <dgm:cxn modelId="{71EA9368-55DB-4AC2-AA5C-D3714743C9F0}" type="presOf" srcId="{3A36B3E3-CD63-468C-BC81-FFD5DC2DDA05}" destId="{E656DF37-6076-42E1-82B9-9C65E4CD7014}" srcOrd="0" destOrd="0" presId="urn:microsoft.com/office/officeart/2005/8/layout/vProcess5"/>
    <dgm:cxn modelId="{84DACD8A-AB36-47F9-A568-8175003A7E13}" srcId="{EC2EED0B-DA52-45B6-9EA2-9D69B90589EB}" destId="{9BD0B857-0D1D-4A7D-874F-A68DFFF65991}" srcOrd="3" destOrd="0" parTransId="{62090FF7-1B5E-4B84-B719-5619592D0834}" sibTransId="{BFF03200-A317-44D6-A39C-55A60105AA89}"/>
    <dgm:cxn modelId="{B9A7F471-FDC4-454D-A86A-F22FC92649E0}" type="presOf" srcId="{6BA83710-4BB3-4DBD-A0FA-38F946CE852C}" destId="{5664A614-CEFF-495C-9815-592FB5548EDD}" srcOrd="1" destOrd="0" presId="urn:microsoft.com/office/officeart/2005/8/layout/vProcess5"/>
    <dgm:cxn modelId="{A56F6875-9782-4597-A0BC-8F06E2EFC83D}" type="presOf" srcId="{FC4C67D8-CF4A-4F0C-9048-37D77427F0F4}" destId="{FAB40726-80F9-48AC-A938-FE89A3AEED77}" srcOrd="1" destOrd="0" presId="urn:microsoft.com/office/officeart/2005/8/layout/vProcess5"/>
    <dgm:cxn modelId="{9FE380AB-969C-4DC4-ABB9-3E1467A84DD2}" type="presOf" srcId="{4D291854-063A-42AF-88A6-D44A04923720}" destId="{F0245284-AA9C-447D-BE0F-542ADD94A93C}" srcOrd="1" destOrd="0" presId="urn:microsoft.com/office/officeart/2005/8/layout/vProcess5"/>
    <dgm:cxn modelId="{9F6D39F7-CFA1-4080-AB4E-A4AB4AC8B27F}" srcId="{EC2EED0B-DA52-45B6-9EA2-9D69B90589EB}" destId="{4D291854-063A-42AF-88A6-D44A04923720}" srcOrd="0" destOrd="0" parTransId="{18203385-CF1D-4731-A3BD-C4FBE0C44987}" sibTransId="{E3A5464A-620B-4933-80B8-FE128D267AA1}"/>
    <dgm:cxn modelId="{2787B87D-100B-4D82-AE80-B10D7D79B254}" type="presOf" srcId="{9BD0B857-0D1D-4A7D-874F-A68DFFF65991}" destId="{D88BCE36-504B-4AA4-AA76-1FD1C0014908}" srcOrd="1" destOrd="0" presId="urn:microsoft.com/office/officeart/2005/8/layout/vProcess5"/>
    <dgm:cxn modelId="{B111BB20-15E9-4666-B012-FBA58A68C072}" srcId="{EC2EED0B-DA52-45B6-9EA2-9D69B90589EB}" destId="{FC4C67D8-CF4A-4F0C-9048-37D77427F0F4}" srcOrd="1" destOrd="0" parTransId="{62F45AEB-902A-4F43-AA4E-AABC73F8752F}" sibTransId="{4A3915BF-08D4-44EE-9240-86DC46C9B9DE}"/>
    <dgm:cxn modelId="{688241D9-E212-4EA5-B6CF-6AA55B7148F0}" type="presOf" srcId="{EC2EED0B-DA52-45B6-9EA2-9D69B90589EB}" destId="{EDD257B9-5AB5-4DBF-AAFD-824F2123381D}" srcOrd="0" destOrd="0" presId="urn:microsoft.com/office/officeart/2005/8/layout/vProcess5"/>
    <dgm:cxn modelId="{91121C3B-C35B-44CD-8ED9-6DE516DA15B6}" type="presOf" srcId="{4D291854-063A-42AF-88A6-D44A04923720}" destId="{CFE264E3-572E-40F7-9162-05DF19BD9538}" srcOrd="0" destOrd="0" presId="urn:microsoft.com/office/officeart/2005/8/layout/vProcess5"/>
    <dgm:cxn modelId="{2746CAA8-D907-4A1E-B9F0-8159A27A54B0}" type="presOf" srcId="{FC4C67D8-CF4A-4F0C-9048-37D77427F0F4}" destId="{FE080D86-C031-46A2-9BFD-3B276332E2DD}" srcOrd="0" destOrd="0" presId="urn:microsoft.com/office/officeart/2005/8/layout/vProcess5"/>
    <dgm:cxn modelId="{F00FD554-451E-4865-8126-E627C53D5F36}" type="presOf" srcId="{9BD0B857-0D1D-4A7D-874F-A68DFFF65991}" destId="{FE1C0870-5EF3-4D91-8C5A-DB402EF62EDA}" srcOrd="0" destOrd="0" presId="urn:microsoft.com/office/officeart/2005/8/layout/vProcess5"/>
    <dgm:cxn modelId="{3A8B4EE5-64E5-4084-AC1D-2BED92FBF1DD}" type="presOf" srcId="{E3A5464A-620B-4933-80B8-FE128D267AA1}" destId="{4239E33D-3996-4F21-8B0B-CA29E16C19C6}" srcOrd="0" destOrd="0" presId="urn:microsoft.com/office/officeart/2005/8/layout/vProcess5"/>
    <dgm:cxn modelId="{43798BC8-500C-4CCE-A932-0221E5D9F0A4}" type="presOf" srcId="{6BA83710-4BB3-4DBD-A0FA-38F946CE852C}" destId="{49101FEC-8F31-497A-ACDD-DBC79A112158}" srcOrd="0" destOrd="0" presId="urn:microsoft.com/office/officeart/2005/8/layout/vProcess5"/>
    <dgm:cxn modelId="{D547A5D7-3949-47F5-8B9D-A65532A42C10}" type="presParOf" srcId="{EDD257B9-5AB5-4DBF-AAFD-824F2123381D}" destId="{F3EC6A4A-C824-438F-9A46-C024956A18C2}" srcOrd="0" destOrd="0" presId="urn:microsoft.com/office/officeart/2005/8/layout/vProcess5"/>
    <dgm:cxn modelId="{EF677E95-F67F-414F-9FA9-77451AFE89D5}" type="presParOf" srcId="{EDD257B9-5AB5-4DBF-AAFD-824F2123381D}" destId="{CFE264E3-572E-40F7-9162-05DF19BD9538}" srcOrd="1" destOrd="0" presId="urn:microsoft.com/office/officeart/2005/8/layout/vProcess5"/>
    <dgm:cxn modelId="{DB6EC685-5CC3-4F64-817D-BA805557F244}" type="presParOf" srcId="{EDD257B9-5AB5-4DBF-AAFD-824F2123381D}" destId="{FE080D86-C031-46A2-9BFD-3B276332E2DD}" srcOrd="2" destOrd="0" presId="urn:microsoft.com/office/officeart/2005/8/layout/vProcess5"/>
    <dgm:cxn modelId="{8DE21C05-C0A9-4763-A071-E52A6E6B81EA}" type="presParOf" srcId="{EDD257B9-5AB5-4DBF-AAFD-824F2123381D}" destId="{49101FEC-8F31-497A-ACDD-DBC79A112158}" srcOrd="3" destOrd="0" presId="urn:microsoft.com/office/officeart/2005/8/layout/vProcess5"/>
    <dgm:cxn modelId="{FF58EA76-3B9D-4C04-8B56-F6AD90B8FDD8}" type="presParOf" srcId="{EDD257B9-5AB5-4DBF-AAFD-824F2123381D}" destId="{FE1C0870-5EF3-4D91-8C5A-DB402EF62EDA}" srcOrd="4" destOrd="0" presId="urn:microsoft.com/office/officeart/2005/8/layout/vProcess5"/>
    <dgm:cxn modelId="{93909FCE-3BEF-478B-B12B-92A848C640DA}" type="presParOf" srcId="{EDD257B9-5AB5-4DBF-AAFD-824F2123381D}" destId="{4239E33D-3996-4F21-8B0B-CA29E16C19C6}" srcOrd="5" destOrd="0" presId="urn:microsoft.com/office/officeart/2005/8/layout/vProcess5"/>
    <dgm:cxn modelId="{465D51CF-522F-4854-B10E-F669873F1B45}" type="presParOf" srcId="{EDD257B9-5AB5-4DBF-AAFD-824F2123381D}" destId="{0D41B1C6-0A77-482D-8B45-095483EC7D03}" srcOrd="6" destOrd="0" presId="urn:microsoft.com/office/officeart/2005/8/layout/vProcess5"/>
    <dgm:cxn modelId="{270E6A63-3383-48D6-AE2F-EC9594D3C225}" type="presParOf" srcId="{EDD257B9-5AB5-4DBF-AAFD-824F2123381D}" destId="{E656DF37-6076-42E1-82B9-9C65E4CD7014}" srcOrd="7" destOrd="0" presId="urn:microsoft.com/office/officeart/2005/8/layout/vProcess5"/>
    <dgm:cxn modelId="{9B19C48A-A60D-431D-947B-010FE9390CCA}" type="presParOf" srcId="{EDD257B9-5AB5-4DBF-AAFD-824F2123381D}" destId="{F0245284-AA9C-447D-BE0F-542ADD94A93C}" srcOrd="8" destOrd="0" presId="urn:microsoft.com/office/officeart/2005/8/layout/vProcess5"/>
    <dgm:cxn modelId="{ED7511F5-22AF-4C2F-9DED-E6E23DF4D70B}" type="presParOf" srcId="{EDD257B9-5AB5-4DBF-AAFD-824F2123381D}" destId="{FAB40726-80F9-48AC-A938-FE89A3AEED77}" srcOrd="9" destOrd="0" presId="urn:microsoft.com/office/officeart/2005/8/layout/vProcess5"/>
    <dgm:cxn modelId="{CA2D4CC2-EF93-44CE-B5F8-1FC49D14F5D6}" type="presParOf" srcId="{EDD257B9-5AB5-4DBF-AAFD-824F2123381D}" destId="{5664A614-CEFF-495C-9815-592FB5548EDD}" srcOrd="10" destOrd="0" presId="urn:microsoft.com/office/officeart/2005/8/layout/vProcess5"/>
    <dgm:cxn modelId="{3B97E870-BC5D-4B40-B2E0-AC853DA7DC8A}" type="presParOf" srcId="{EDD257B9-5AB5-4DBF-AAFD-824F2123381D}" destId="{D88BCE36-504B-4AA4-AA76-1FD1C001490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1FD45-6D22-401A-BC8E-ECDE87422D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BF37E-B26D-4109-B6C8-3EC1313D5003}">
      <dgm:prSet phldrT="[Текст]" custT="1"/>
      <dgm:spPr>
        <a:solidFill>
          <a:srgbClr val="99FF99"/>
        </a:solidFill>
        <a:ln>
          <a:solidFill>
            <a:srgbClr val="002060"/>
          </a:solidFill>
        </a:ln>
        <a:scene3d>
          <a:camera prst="orthographicFront">
            <a:rot lat="0" lon="21599986" rev="0"/>
          </a:camera>
          <a:lightRig rig="threePt" dir="t"/>
        </a:scene3d>
        <a:sp3d>
          <a:bevelT w="139700" h="139700" prst="artDeco"/>
          <a:bevelB prst="artDeco"/>
        </a:sp3d>
      </dgm:spPr>
      <dgm:t>
        <a:bodyPr/>
        <a:lstStyle/>
        <a:p>
          <a:pPr algn="ctr"/>
          <a:r>
            <a:rPr lang="ru-RU" sz="25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ГИПОТЕЗА: </a:t>
          </a:r>
        </a:p>
        <a:p>
          <a:pPr algn="ctr"/>
          <a:r>
            <a:rPr lang="ru-RU" sz="25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Детям и взрослым нравятся одни и те же цвета</a:t>
          </a:r>
          <a:endParaRPr lang="ru-RU" sz="25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ECB831-D2D9-4006-A191-A1598C3D6889}" type="parTrans" cxnId="{CD18615D-37F5-4EFF-B135-63ABBF0370AD}">
      <dgm:prSet/>
      <dgm:spPr/>
      <dgm:t>
        <a:bodyPr/>
        <a:lstStyle/>
        <a:p>
          <a:endParaRPr lang="ru-RU"/>
        </a:p>
      </dgm:t>
    </dgm:pt>
    <dgm:pt modelId="{0FACF614-18A4-4A5F-9539-FECACC7D11F3}" type="sibTrans" cxnId="{CD18615D-37F5-4EFF-B135-63ABBF0370AD}">
      <dgm:prSet/>
      <dgm:spPr/>
      <dgm:t>
        <a:bodyPr/>
        <a:lstStyle/>
        <a:p>
          <a:endParaRPr lang="ru-RU"/>
        </a:p>
      </dgm:t>
    </dgm:pt>
    <dgm:pt modelId="{7E10BB41-F2A6-4351-B8C0-07F2E7E7FAA4}" type="pres">
      <dgm:prSet presAssocID="{DA31FD45-6D22-401A-BC8E-ECDE87422D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50FD15-D70C-4DC2-9BBF-75457AD70FA2}" type="pres">
      <dgm:prSet presAssocID="{7D3BF37E-B26D-4109-B6C8-3EC1313D5003}" presName="parentText" presStyleLbl="node1" presStyleIdx="0" presStyleCnt="1" custScaleY="384527" custLinFactNeighborX="4348" custLinFactNeighborY="4883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2F352ACE-F0B3-4FAF-B4FA-5D59B927E1E5}" type="presOf" srcId="{7D3BF37E-B26D-4109-B6C8-3EC1313D5003}" destId="{C250FD15-D70C-4DC2-9BBF-75457AD70FA2}" srcOrd="0" destOrd="0" presId="urn:microsoft.com/office/officeart/2005/8/layout/vList2"/>
    <dgm:cxn modelId="{112BE151-800C-4349-8475-F3ABC19C73AC}" type="presOf" srcId="{DA31FD45-6D22-401A-BC8E-ECDE87422D23}" destId="{7E10BB41-F2A6-4351-B8C0-07F2E7E7FAA4}" srcOrd="0" destOrd="0" presId="urn:microsoft.com/office/officeart/2005/8/layout/vList2"/>
    <dgm:cxn modelId="{CD18615D-37F5-4EFF-B135-63ABBF0370AD}" srcId="{DA31FD45-6D22-401A-BC8E-ECDE87422D23}" destId="{7D3BF37E-B26D-4109-B6C8-3EC1313D5003}" srcOrd="0" destOrd="0" parTransId="{39ECB831-D2D9-4006-A191-A1598C3D6889}" sibTransId="{0FACF614-18A4-4A5F-9539-FECACC7D11F3}"/>
    <dgm:cxn modelId="{69673675-1FA4-48A4-9DAC-8BB82F03573F}" type="presParOf" srcId="{7E10BB41-F2A6-4351-B8C0-07F2E7E7FAA4}" destId="{C250FD15-D70C-4DC2-9BBF-75457AD70F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1FD45-6D22-401A-BC8E-ECDE87422D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BF37E-B26D-4109-B6C8-3EC1313D5003}">
      <dgm:prSet phldrT="[Текст]" custT="1"/>
      <dgm:spPr>
        <a:solidFill>
          <a:srgbClr val="FFFF99"/>
        </a:solidFill>
        <a:ln>
          <a:solidFill>
            <a:srgbClr val="002060"/>
          </a:solidFill>
        </a:ln>
        <a:scene3d>
          <a:camera prst="orthographicFront">
            <a:rot lat="0" lon="21599986" rev="0"/>
          </a:camera>
          <a:lightRig rig="threePt" dir="t"/>
        </a:scene3d>
        <a:sp3d>
          <a:bevelT w="139700" h="139700" prst="artDeco"/>
          <a:bevelB prst="artDeco"/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ru-RU" sz="25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Методы исследования:</a:t>
          </a:r>
        </a:p>
        <a:p>
          <a:pPr algn="ctr">
            <a:lnSpc>
              <a:spcPct val="100000"/>
            </a:lnSpc>
          </a:pPr>
          <a:r>
            <a: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Изучение литературы</a:t>
          </a:r>
        </a:p>
        <a:p>
          <a:pPr algn="ctr">
            <a:lnSpc>
              <a:spcPct val="100000"/>
            </a:lnSpc>
          </a:pPr>
          <a:r>
            <a: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Анкетирование</a:t>
          </a:r>
        </a:p>
        <a:p>
          <a:pPr algn="ctr">
            <a:lnSpc>
              <a:spcPct val="100000"/>
            </a:lnSpc>
          </a:pPr>
          <a:r>
            <a: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- Анализ результатов</a:t>
          </a:r>
          <a:endParaRPr lang="ru-RU" sz="23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ECB831-D2D9-4006-A191-A1598C3D6889}" type="parTrans" cxnId="{CD18615D-37F5-4EFF-B135-63ABBF0370AD}">
      <dgm:prSet/>
      <dgm:spPr/>
      <dgm:t>
        <a:bodyPr/>
        <a:lstStyle/>
        <a:p>
          <a:endParaRPr lang="ru-RU"/>
        </a:p>
      </dgm:t>
    </dgm:pt>
    <dgm:pt modelId="{0FACF614-18A4-4A5F-9539-FECACC7D11F3}" type="sibTrans" cxnId="{CD18615D-37F5-4EFF-B135-63ABBF0370AD}">
      <dgm:prSet/>
      <dgm:spPr/>
      <dgm:t>
        <a:bodyPr/>
        <a:lstStyle/>
        <a:p>
          <a:endParaRPr lang="ru-RU"/>
        </a:p>
      </dgm:t>
    </dgm:pt>
    <dgm:pt modelId="{7E10BB41-F2A6-4351-B8C0-07F2E7E7FAA4}" type="pres">
      <dgm:prSet presAssocID="{DA31FD45-6D22-401A-BC8E-ECDE87422D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50FD15-D70C-4DC2-9BBF-75457AD70FA2}" type="pres">
      <dgm:prSet presAssocID="{7D3BF37E-B26D-4109-B6C8-3EC1313D5003}" presName="parentText" presStyleLbl="node1" presStyleIdx="0" presStyleCnt="1" custScaleY="481501" custLinFactNeighborX="-4000" custLinFactNeighborY="981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D180C21-B460-4E0A-99C2-14740778C065}" type="presOf" srcId="{7D3BF37E-B26D-4109-B6C8-3EC1313D5003}" destId="{C250FD15-D70C-4DC2-9BBF-75457AD70FA2}" srcOrd="0" destOrd="0" presId="urn:microsoft.com/office/officeart/2005/8/layout/vList2"/>
    <dgm:cxn modelId="{CD18615D-37F5-4EFF-B135-63ABBF0370AD}" srcId="{DA31FD45-6D22-401A-BC8E-ECDE87422D23}" destId="{7D3BF37E-B26D-4109-B6C8-3EC1313D5003}" srcOrd="0" destOrd="0" parTransId="{39ECB831-D2D9-4006-A191-A1598C3D6889}" sibTransId="{0FACF614-18A4-4A5F-9539-FECACC7D11F3}"/>
    <dgm:cxn modelId="{5851197D-C2D0-48DC-92E5-ECA1B1BCED09}" type="presOf" srcId="{DA31FD45-6D22-401A-BC8E-ECDE87422D23}" destId="{7E10BB41-F2A6-4351-B8C0-07F2E7E7FAA4}" srcOrd="0" destOrd="0" presId="urn:microsoft.com/office/officeart/2005/8/layout/vList2"/>
    <dgm:cxn modelId="{05EAB406-C213-4D91-93A7-A77F527D4A00}" type="presParOf" srcId="{7E10BB41-F2A6-4351-B8C0-07F2E7E7FAA4}" destId="{C250FD15-D70C-4DC2-9BBF-75457AD70F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D8056-BD9D-4940-900E-FB7F7CD444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279EAE7-CA1C-4D75-9091-7644EE777309}">
      <dgm:prSet phldrT="[Текст]"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Цвет играет значительную роль в нашей жизни.</a:t>
          </a:r>
          <a:endParaRPr lang="ru-RU" dirty="0">
            <a:solidFill>
              <a:srgbClr val="002060"/>
            </a:solidFill>
          </a:endParaRPr>
        </a:p>
      </dgm:t>
    </dgm:pt>
    <dgm:pt modelId="{22E0C29E-80D2-4396-B168-78AB48BDF866}" type="parTrans" cxnId="{8889E291-E04E-49BF-A4D0-CAE79EE2AF1B}">
      <dgm:prSet/>
      <dgm:spPr/>
      <dgm:t>
        <a:bodyPr/>
        <a:lstStyle/>
        <a:p>
          <a:endParaRPr lang="ru-RU"/>
        </a:p>
      </dgm:t>
    </dgm:pt>
    <dgm:pt modelId="{61DB06EC-D309-4BE5-ADF1-87CC6CD78222}" type="sibTrans" cxnId="{8889E291-E04E-49BF-A4D0-CAE79EE2AF1B}">
      <dgm:prSet/>
      <dgm:spPr/>
      <dgm:t>
        <a:bodyPr/>
        <a:lstStyle/>
        <a:p>
          <a:endParaRPr lang="ru-RU"/>
        </a:p>
      </dgm:t>
    </dgm:pt>
    <dgm:pt modelId="{9388D3A5-64A6-431F-9775-0B306DA51B80}">
      <dgm:prSet phldrT="[Текст]"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Цвет вызывает ассоциации с «бесцветными» понятиями.</a:t>
          </a:r>
          <a:endParaRPr lang="ru-RU" dirty="0">
            <a:solidFill>
              <a:srgbClr val="002060"/>
            </a:solidFill>
          </a:endParaRPr>
        </a:p>
      </dgm:t>
    </dgm:pt>
    <dgm:pt modelId="{EE7887F5-BD53-4571-A456-A136D77A5A6D}" type="parTrans" cxnId="{D557E60E-2C88-4E08-8CCB-E4E17035A7DC}">
      <dgm:prSet/>
      <dgm:spPr/>
      <dgm:t>
        <a:bodyPr/>
        <a:lstStyle/>
        <a:p>
          <a:endParaRPr lang="ru-RU"/>
        </a:p>
      </dgm:t>
    </dgm:pt>
    <dgm:pt modelId="{5FE65D42-0338-4CF9-A435-F88F1626DD9A}" type="sibTrans" cxnId="{D557E60E-2C88-4E08-8CCB-E4E17035A7DC}">
      <dgm:prSet/>
      <dgm:spPr/>
      <dgm:t>
        <a:bodyPr/>
        <a:lstStyle/>
        <a:p>
          <a:endParaRPr lang="ru-RU"/>
        </a:p>
      </dgm:t>
    </dgm:pt>
    <dgm:pt modelId="{30452C80-B0BC-4651-B34E-E480A7515CB6}">
      <dgm:prSet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Детям и взрослым нравятся разные цвета.</a:t>
          </a:r>
          <a:endParaRPr lang="ru-RU" dirty="0">
            <a:solidFill>
              <a:srgbClr val="002060"/>
            </a:solidFill>
          </a:endParaRPr>
        </a:p>
      </dgm:t>
    </dgm:pt>
    <dgm:pt modelId="{595E0421-7A3D-40B1-95FA-EA043E3C7DC5}" type="parTrans" cxnId="{D34515FF-0AB0-4317-9C70-E6AED9052101}">
      <dgm:prSet/>
      <dgm:spPr/>
      <dgm:t>
        <a:bodyPr/>
        <a:lstStyle/>
        <a:p>
          <a:endParaRPr lang="ru-RU"/>
        </a:p>
      </dgm:t>
    </dgm:pt>
    <dgm:pt modelId="{87C2AF84-01EE-4387-86DA-7865D947AA97}" type="sibTrans" cxnId="{D34515FF-0AB0-4317-9C70-E6AED9052101}">
      <dgm:prSet/>
      <dgm:spPr/>
      <dgm:t>
        <a:bodyPr/>
        <a:lstStyle/>
        <a:p>
          <a:endParaRPr lang="ru-RU"/>
        </a:p>
      </dgm:t>
    </dgm:pt>
    <dgm:pt modelId="{BCB38EE7-AB71-439D-840D-AE6A57B7AC87}">
      <dgm:prSet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Цвет оказывает на людей влияние.</a:t>
          </a:r>
          <a:endParaRPr lang="ru-RU" dirty="0">
            <a:solidFill>
              <a:srgbClr val="002060"/>
            </a:solidFill>
          </a:endParaRPr>
        </a:p>
      </dgm:t>
    </dgm:pt>
    <dgm:pt modelId="{37539925-5D6E-4AB7-8AAC-539BF7A5B2B2}" type="parTrans" cxnId="{9E06D848-9C65-48F1-BDAD-A4B5271F1BD1}">
      <dgm:prSet/>
      <dgm:spPr/>
      <dgm:t>
        <a:bodyPr/>
        <a:lstStyle/>
        <a:p>
          <a:endParaRPr lang="ru-RU"/>
        </a:p>
      </dgm:t>
    </dgm:pt>
    <dgm:pt modelId="{06C4EE4C-3461-4C5E-A012-2A016B8B67CA}" type="sibTrans" cxnId="{9E06D848-9C65-48F1-BDAD-A4B5271F1BD1}">
      <dgm:prSet/>
      <dgm:spPr/>
      <dgm:t>
        <a:bodyPr/>
        <a:lstStyle/>
        <a:p>
          <a:endParaRPr lang="ru-RU"/>
        </a:p>
      </dgm:t>
    </dgm:pt>
    <dgm:pt modelId="{F8329903-D39F-4DBA-B089-9406D1D56344}">
      <dgm:prSet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Результаты исследования могут пригодиться в жизни.</a:t>
          </a:r>
          <a:endParaRPr lang="ru-RU" dirty="0">
            <a:solidFill>
              <a:srgbClr val="002060"/>
            </a:solidFill>
          </a:endParaRPr>
        </a:p>
      </dgm:t>
    </dgm:pt>
    <dgm:pt modelId="{F010C2A2-48E2-4A0D-946D-FABA4870DF9C}" type="parTrans" cxnId="{4D0A7275-9477-470A-996B-B732826CFCBE}">
      <dgm:prSet/>
      <dgm:spPr/>
      <dgm:t>
        <a:bodyPr/>
        <a:lstStyle/>
        <a:p>
          <a:endParaRPr lang="ru-RU"/>
        </a:p>
      </dgm:t>
    </dgm:pt>
    <dgm:pt modelId="{91C8483F-3F1D-471E-A755-0DB48B38127D}" type="sibTrans" cxnId="{4D0A7275-9477-470A-996B-B732826CFCBE}">
      <dgm:prSet/>
      <dgm:spPr/>
      <dgm:t>
        <a:bodyPr/>
        <a:lstStyle/>
        <a:p>
          <a:endParaRPr lang="ru-RU"/>
        </a:p>
      </dgm:t>
    </dgm:pt>
    <dgm:pt modelId="{5A4349AB-EA5D-4EFC-B147-21F3BFBB63F6}">
      <dgm:prSet/>
      <dgm:spPr>
        <a:solidFill>
          <a:schemeClr val="bg2">
            <a:lumMod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Ассоциации взрослых и детей похожи.</a:t>
          </a:r>
          <a:endParaRPr lang="ru-RU" dirty="0">
            <a:solidFill>
              <a:srgbClr val="002060"/>
            </a:solidFill>
          </a:endParaRPr>
        </a:p>
      </dgm:t>
    </dgm:pt>
    <dgm:pt modelId="{D9534085-4CD6-4B8E-AF7D-AFEFD003CEB1}" type="parTrans" cxnId="{154F5A4D-9DD8-49AB-84D4-B367699BDE25}">
      <dgm:prSet/>
      <dgm:spPr/>
      <dgm:t>
        <a:bodyPr/>
        <a:lstStyle/>
        <a:p>
          <a:endParaRPr lang="ru-RU"/>
        </a:p>
      </dgm:t>
    </dgm:pt>
    <dgm:pt modelId="{6C7F4E03-4AEF-4A27-835E-A72ADA9D8D98}" type="sibTrans" cxnId="{154F5A4D-9DD8-49AB-84D4-B367699BDE25}">
      <dgm:prSet/>
      <dgm:spPr/>
      <dgm:t>
        <a:bodyPr/>
        <a:lstStyle/>
        <a:p>
          <a:endParaRPr lang="ru-RU"/>
        </a:p>
      </dgm:t>
    </dgm:pt>
    <dgm:pt modelId="{D3AA44C1-3AB4-4E2D-B3B5-0DA272F76732}" type="pres">
      <dgm:prSet presAssocID="{808D8056-BD9D-4940-900E-FB7F7CD444EB}" presName="linearFlow" presStyleCnt="0">
        <dgm:presLayoutVars>
          <dgm:dir/>
          <dgm:resizeHandles val="exact"/>
        </dgm:presLayoutVars>
      </dgm:prSet>
      <dgm:spPr/>
    </dgm:pt>
    <dgm:pt modelId="{ACBE34FD-4B4E-469F-AAF8-B0A3F2FFDEAC}" type="pres">
      <dgm:prSet presAssocID="{0279EAE7-CA1C-4D75-9091-7644EE777309}" presName="composite" presStyleCnt="0"/>
      <dgm:spPr/>
    </dgm:pt>
    <dgm:pt modelId="{24B808D4-FF06-4FE7-A415-BE4537F027E1}" type="pres">
      <dgm:prSet presAssocID="{0279EAE7-CA1C-4D75-9091-7644EE777309}" presName="imgShp" presStyleLbl="fgImgPlace1" presStyleIdx="0" presStyleCnt="6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62790132-A992-440E-8A8B-86B6D95C721E}" type="pres">
      <dgm:prSet presAssocID="{0279EAE7-CA1C-4D75-9091-7644EE77730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76B6-D56B-4539-AF7A-DD9C8B6818E5}" type="pres">
      <dgm:prSet presAssocID="{61DB06EC-D309-4BE5-ADF1-87CC6CD78222}" presName="spacing" presStyleCnt="0"/>
      <dgm:spPr/>
    </dgm:pt>
    <dgm:pt modelId="{4637017B-C6F5-4C6B-9CB8-67FB7611342D}" type="pres">
      <dgm:prSet presAssocID="{BCB38EE7-AB71-439D-840D-AE6A57B7AC87}" presName="composite" presStyleCnt="0"/>
      <dgm:spPr/>
    </dgm:pt>
    <dgm:pt modelId="{79148FD3-5C50-4818-B9B1-AB6237D5E31D}" type="pres">
      <dgm:prSet presAssocID="{BCB38EE7-AB71-439D-840D-AE6A57B7AC87}" presName="imgShp" presStyleLbl="fgImgPlace1" presStyleIdx="1" presStyleCnt="6"/>
      <dgm:spPr>
        <a:solidFill>
          <a:srgbClr val="FFC000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1FE37118-4280-48B2-B675-8B9FA86B4F89}" type="pres">
      <dgm:prSet presAssocID="{BCB38EE7-AB71-439D-840D-AE6A57B7AC8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8177-514B-48E6-B36E-D680143FAAC4}" type="pres">
      <dgm:prSet presAssocID="{06C4EE4C-3461-4C5E-A012-2A016B8B67CA}" presName="spacing" presStyleCnt="0"/>
      <dgm:spPr/>
    </dgm:pt>
    <dgm:pt modelId="{35D45FCD-EA66-4E4D-A922-49244B970805}" type="pres">
      <dgm:prSet presAssocID="{9388D3A5-64A6-431F-9775-0B306DA51B80}" presName="composite" presStyleCnt="0"/>
      <dgm:spPr/>
    </dgm:pt>
    <dgm:pt modelId="{7C3C657C-227B-489D-84C9-891CC6B78A86}" type="pres">
      <dgm:prSet presAssocID="{9388D3A5-64A6-431F-9775-0B306DA51B80}" presName="imgShp" presStyleLbl="fgImgPlace1" presStyleIdx="2" presStyleCnt="6"/>
      <dgm:spPr>
        <a:solidFill>
          <a:srgbClr val="FFFF00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FB2A3702-5E41-484E-B646-FB410679849C}" type="pres">
      <dgm:prSet presAssocID="{9388D3A5-64A6-431F-9775-0B306DA51B8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F1C47-324F-445A-97E8-3C6BF73420FE}" type="pres">
      <dgm:prSet presAssocID="{5FE65D42-0338-4CF9-A435-F88F1626DD9A}" presName="spacing" presStyleCnt="0"/>
      <dgm:spPr/>
    </dgm:pt>
    <dgm:pt modelId="{90F4622B-452F-48B4-8AF9-C408A749B35B}" type="pres">
      <dgm:prSet presAssocID="{5A4349AB-EA5D-4EFC-B147-21F3BFBB63F6}" presName="composite" presStyleCnt="0"/>
      <dgm:spPr/>
    </dgm:pt>
    <dgm:pt modelId="{60DDA330-0A5E-494B-B965-7D08E1FF68BC}" type="pres">
      <dgm:prSet presAssocID="{5A4349AB-EA5D-4EFC-B147-21F3BFBB63F6}" presName="imgShp" presStyleLbl="fgImgPlace1" presStyleIdx="3" presStyleCnt="6"/>
      <dgm:spPr>
        <a:solidFill>
          <a:srgbClr val="00B050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BB46445B-CD51-4C12-8080-87CB079B6C46}" type="pres">
      <dgm:prSet presAssocID="{5A4349AB-EA5D-4EFC-B147-21F3BFBB63F6}" presName="txShp" presStyleLbl="node1" presStyleIdx="3" presStyleCnt="6" custLinFactNeighborX="-913" custLinFactNeighborY="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F19CD-9E0C-4D1A-8706-B38E8F678492}" type="pres">
      <dgm:prSet presAssocID="{6C7F4E03-4AEF-4A27-835E-A72ADA9D8D98}" presName="spacing" presStyleCnt="0"/>
      <dgm:spPr/>
    </dgm:pt>
    <dgm:pt modelId="{ACACAB0A-781E-46AA-A3E6-B4B08BE2B674}" type="pres">
      <dgm:prSet presAssocID="{30452C80-B0BC-4651-B34E-E480A7515CB6}" presName="composite" presStyleCnt="0"/>
      <dgm:spPr/>
    </dgm:pt>
    <dgm:pt modelId="{BC90D90A-D427-44E6-9EAD-0EABD6FA88E3}" type="pres">
      <dgm:prSet presAssocID="{30452C80-B0BC-4651-B34E-E480A7515CB6}" presName="imgShp" presStyleLbl="fgImgPlace1" presStyleIdx="4" presStyleCnt="6"/>
      <dgm:spPr>
        <a:solidFill>
          <a:srgbClr val="00B0F0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886AC6CA-5208-41C9-83B3-870F24E1A7B7}" type="pres">
      <dgm:prSet presAssocID="{30452C80-B0BC-4651-B34E-E480A7515CB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97EA9-625B-4295-BB0D-19D8CF5C3941}" type="pres">
      <dgm:prSet presAssocID="{87C2AF84-01EE-4387-86DA-7865D947AA97}" presName="spacing" presStyleCnt="0"/>
      <dgm:spPr/>
    </dgm:pt>
    <dgm:pt modelId="{FFC35BF6-AB65-41D1-B82A-E9BCACA81F1A}" type="pres">
      <dgm:prSet presAssocID="{F8329903-D39F-4DBA-B089-9406D1D56344}" presName="composite" presStyleCnt="0"/>
      <dgm:spPr/>
    </dgm:pt>
    <dgm:pt modelId="{E524FCF7-DB19-42D2-A135-321DC2F7F9A2}" type="pres">
      <dgm:prSet presAssocID="{F8329903-D39F-4DBA-B089-9406D1D56344}" presName="imgShp" presStyleLbl="fgImgPlace1" presStyleIdx="5" presStyleCnt="6"/>
      <dgm:spPr>
        <a:solidFill>
          <a:srgbClr val="0000FF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B51C74CF-7267-4BED-88B5-677C836AEDA2}" type="pres">
      <dgm:prSet presAssocID="{F8329903-D39F-4DBA-B089-9406D1D56344}" presName="txShp" presStyleLbl="node1" presStyleIdx="5" presStyleCnt="6" custLinFactNeighborX="796" custLinFactNeighborY="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A7275-9477-470A-996B-B732826CFCBE}" srcId="{808D8056-BD9D-4940-900E-FB7F7CD444EB}" destId="{F8329903-D39F-4DBA-B089-9406D1D56344}" srcOrd="5" destOrd="0" parTransId="{F010C2A2-48E2-4A0D-946D-FABA4870DF9C}" sibTransId="{91C8483F-3F1D-471E-A755-0DB48B38127D}"/>
    <dgm:cxn modelId="{154F5A4D-9DD8-49AB-84D4-B367699BDE25}" srcId="{808D8056-BD9D-4940-900E-FB7F7CD444EB}" destId="{5A4349AB-EA5D-4EFC-B147-21F3BFBB63F6}" srcOrd="3" destOrd="0" parTransId="{D9534085-4CD6-4B8E-AF7D-AFEFD003CEB1}" sibTransId="{6C7F4E03-4AEF-4A27-835E-A72ADA9D8D98}"/>
    <dgm:cxn modelId="{52BB4588-F040-4CC9-91D1-95D8E222565D}" type="presOf" srcId="{30452C80-B0BC-4651-B34E-E480A7515CB6}" destId="{886AC6CA-5208-41C9-83B3-870F24E1A7B7}" srcOrd="0" destOrd="0" presId="urn:microsoft.com/office/officeart/2005/8/layout/vList3"/>
    <dgm:cxn modelId="{D557E60E-2C88-4E08-8CCB-E4E17035A7DC}" srcId="{808D8056-BD9D-4940-900E-FB7F7CD444EB}" destId="{9388D3A5-64A6-431F-9775-0B306DA51B80}" srcOrd="2" destOrd="0" parTransId="{EE7887F5-BD53-4571-A456-A136D77A5A6D}" sibTransId="{5FE65D42-0338-4CF9-A435-F88F1626DD9A}"/>
    <dgm:cxn modelId="{D34515FF-0AB0-4317-9C70-E6AED9052101}" srcId="{808D8056-BD9D-4940-900E-FB7F7CD444EB}" destId="{30452C80-B0BC-4651-B34E-E480A7515CB6}" srcOrd="4" destOrd="0" parTransId="{595E0421-7A3D-40B1-95FA-EA043E3C7DC5}" sibTransId="{87C2AF84-01EE-4387-86DA-7865D947AA97}"/>
    <dgm:cxn modelId="{267B4AE6-09C4-466C-8EE6-28102040CFF9}" type="presOf" srcId="{F8329903-D39F-4DBA-B089-9406D1D56344}" destId="{B51C74CF-7267-4BED-88B5-677C836AEDA2}" srcOrd="0" destOrd="0" presId="urn:microsoft.com/office/officeart/2005/8/layout/vList3"/>
    <dgm:cxn modelId="{8889E291-E04E-49BF-A4D0-CAE79EE2AF1B}" srcId="{808D8056-BD9D-4940-900E-FB7F7CD444EB}" destId="{0279EAE7-CA1C-4D75-9091-7644EE777309}" srcOrd="0" destOrd="0" parTransId="{22E0C29E-80D2-4396-B168-78AB48BDF866}" sibTransId="{61DB06EC-D309-4BE5-ADF1-87CC6CD78222}"/>
    <dgm:cxn modelId="{9B5D9B79-9B10-4BE3-814A-E1A29DCF6AC8}" type="presOf" srcId="{0279EAE7-CA1C-4D75-9091-7644EE777309}" destId="{62790132-A992-440E-8A8B-86B6D95C721E}" srcOrd="0" destOrd="0" presId="urn:microsoft.com/office/officeart/2005/8/layout/vList3"/>
    <dgm:cxn modelId="{DEA062BD-F249-44FD-94D7-97C812F77C50}" type="presOf" srcId="{808D8056-BD9D-4940-900E-FB7F7CD444EB}" destId="{D3AA44C1-3AB4-4E2D-B3B5-0DA272F76732}" srcOrd="0" destOrd="0" presId="urn:microsoft.com/office/officeart/2005/8/layout/vList3"/>
    <dgm:cxn modelId="{1905C7A9-25AC-4DD1-BD3E-F6FED8446D8A}" type="presOf" srcId="{9388D3A5-64A6-431F-9775-0B306DA51B80}" destId="{FB2A3702-5E41-484E-B646-FB410679849C}" srcOrd="0" destOrd="0" presId="urn:microsoft.com/office/officeart/2005/8/layout/vList3"/>
    <dgm:cxn modelId="{988E539A-EEA1-47B8-BBC9-4FEBBE7286B4}" type="presOf" srcId="{5A4349AB-EA5D-4EFC-B147-21F3BFBB63F6}" destId="{BB46445B-CD51-4C12-8080-87CB079B6C46}" srcOrd="0" destOrd="0" presId="urn:microsoft.com/office/officeart/2005/8/layout/vList3"/>
    <dgm:cxn modelId="{9E06D848-9C65-48F1-BDAD-A4B5271F1BD1}" srcId="{808D8056-BD9D-4940-900E-FB7F7CD444EB}" destId="{BCB38EE7-AB71-439D-840D-AE6A57B7AC87}" srcOrd="1" destOrd="0" parTransId="{37539925-5D6E-4AB7-8AAC-539BF7A5B2B2}" sibTransId="{06C4EE4C-3461-4C5E-A012-2A016B8B67CA}"/>
    <dgm:cxn modelId="{7998BC80-7F6A-4D06-A33D-78568D5E9FAA}" type="presOf" srcId="{BCB38EE7-AB71-439D-840D-AE6A57B7AC87}" destId="{1FE37118-4280-48B2-B675-8B9FA86B4F89}" srcOrd="0" destOrd="0" presId="urn:microsoft.com/office/officeart/2005/8/layout/vList3"/>
    <dgm:cxn modelId="{B44135A8-B713-4AED-842F-86FF95D09BD7}" type="presParOf" srcId="{D3AA44C1-3AB4-4E2D-B3B5-0DA272F76732}" destId="{ACBE34FD-4B4E-469F-AAF8-B0A3F2FFDEAC}" srcOrd="0" destOrd="0" presId="urn:microsoft.com/office/officeart/2005/8/layout/vList3"/>
    <dgm:cxn modelId="{97669744-5494-41A3-87C2-48DE04F37BB3}" type="presParOf" srcId="{ACBE34FD-4B4E-469F-AAF8-B0A3F2FFDEAC}" destId="{24B808D4-FF06-4FE7-A415-BE4537F027E1}" srcOrd="0" destOrd="0" presId="urn:microsoft.com/office/officeart/2005/8/layout/vList3"/>
    <dgm:cxn modelId="{2DB81325-6B33-4ACE-BC0E-69E55F88F1C3}" type="presParOf" srcId="{ACBE34FD-4B4E-469F-AAF8-B0A3F2FFDEAC}" destId="{62790132-A992-440E-8A8B-86B6D95C721E}" srcOrd="1" destOrd="0" presId="urn:microsoft.com/office/officeart/2005/8/layout/vList3"/>
    <dgm:cxn modelId="{BD582984-7204-4A28-9DFC-A4E6426C2DF1}" type="presParOf" srcId="{D3AA44C1-3AB4-4E2D-B3B5-0DA272F76732}" destId="{314F76B6-D56B-4539-AF7A-DD9C8B6818E5}" srcOrd="1" destOrd="0" presId="urn:microsoft.com/office/officeart/2005/8/layout/vList3"/>
    <dgm:cxn modelId="{8C423BBB-1347-4640-956C-230CEC232509}" type="presParOf" srcId="{D3AA44C1-3AB4-4E2D-B3B5-0DA272F76732}" destId="{4637017B-C6F5-4C6B-9CB8-67FB7611342D}" srcOrd="2" destOrd="0" presId="urn:microsoft.com/office/officeart/2005/8/layout/vList3"/>
    <dgm:cxn modelId="{A490D769-3B6A-43FD-9D81-666C61AFD6FE}" type="presParOf" srcId="{4637017B-C6F5-4C6B-9CB8-67FB7611342D}" destId="{79148FD3-5C50-4818-B9B1-AB6237D5E31D}" srcOrd="0" destOrd="0" presId="urn:microsoft.com/office/officeart/2005/8/layout/vList3"/>
    <dgm:cxn modelId="{A25EBBF4-CB38-4764-A2C7-4186C2FEB8E5}" type="presParOf" srcId="{4637017B-C6F5-4C6B-9CB8-67FB7611342D}" destId="{1FE37118-4280-48B2-B675-8B9FA86B4F89}" srcOrd="1" destOrd="0" presId="urn:microsoft.com/office/officeart/2005/8/layout/vList3"/>
    <dgm:cxn modelId="{805D2A8C-6603-4581-A240-343EE15165C8}" type="presParOf" srcId="{D3AA44C1-3AB4-4E2D-B3B5-0DA272F76732}" destId="{EDB18177-514B-48E6-B36E-D680143FAAC4}" srcOrd="3" destOrd="0" presId="urn:microsoft.com/office/officeart/2005/8/layout/vList3"/>
    <dgm:cxn modelId="{B948B2AA-9634-4A46-BFB3-177AB455D570}" type="presParOf" srcId="{D3AA44C1-3AB4-4E2D-B3B5-0DA272F76732}" destId="{35D45FCD-EA66-4E4D-A922-49244B970805}" srcOrd="4" destOrd="0" presId="urn:microsoft.com/office/officeart/2005/8/layout/vList3"/>
    <dgm:cxn modelId="{A0BD0CA0-42A2-4334-97B2-44CE2F7D1AE4}" type="presParOf" srcId="{35D45FCD-EA66-4E4D-A922-49244B970805}" destId="{7C3C657C-227B-489D-84C9-891CC6B78A86}" srcOrd="0" destOrd="0" presId="urn:microsoft.com/office/officeart/2005/8/layout/vList3"/>
    <dgm:cxn modelId="{65EAA609-AF8E-4E1D-AF85-420383D08878}" type="presParOf" srcId="{35D45FCD-EA66-4E4D-A922-49244B970805}" destId="{FB2A3702-5E41-484E-B646-FB410679849C}" srcOrd="1" destOrd="0" presId="urn:microsoft.com/office/officeart/2005/8/layout/vList3"/>
    <dgm:cxn modelId="{8F41F5BF-B592-4DA5-BBCB-38E6CAD0273A}" type="presParOf" srcId="{D3AA44C1-3AB4-4E2D-B3B5-0DA272F76732}" destId="{31BF1C47-324F-445A-97E8-3C6BF73420FE}" srcOrd="5" destOrd="0" presId="urn:microsoft.com/office/officeart/2005/8/layout/vList3"/>
    <dgm:cxn modelId="{522A580C-96E8-4C53-B889-96C4CE6F6101}" type="presParOf" srcId="{D3AA44C1-3AB4-4E2D-B3B5-0DA272F76732}" destId="{90F4622B-452F-48B4-8AF9-C408A749B35B}" srcOrd="6" destOrd="0" presId="urn:microsoft.com/office/officeart/2005/8/layout/vList3"/>
    <dgm:cxn modelId="{C951E6FF-5706-4852-A5EC-D463C1C57830}" type="presParOf" srcId="{90F4622B-452F-48B4-8AF9-C408A749B35B}" destId="{60DDA330-0A5E-494B-B965-7D08E1FF68BC}" srcOrd="0" destOrd="0" presId="urn:microsoft.com/office/officeart/2005/8/layout/vList3"/>
    <dgm:cxn modelId="{CB2C2843-9142-4A98-BA7B-8ED9524E76F2}" type="presParOf" srcId="{90F4622B-452F-48B4-8AF9-C408A749B35B}" destId="{BB46445B-CD51-4C12-8080-87CB079B6C46}" srcOrd="1" destOrd="0" presId="urn:microsoft.com/office/officeart/2005/8/layout/vList3"/>
    <dgm:cxn modelId="{50214379-A498-4EC9-9CA4-0B9F15B8A10B}" type="presParOf" srcId="{D3AA44C1-3AB4-4E2D-B3B5-0DA272F76732}" destId="{4F9F19CD-9E0C-4D1A-8706-B38E8F678492}" srcOrd="7" destOrd="0" presId="urn:microsoft.com/office/officeart/2005/8/layout/vList3"/>
    <dgm:cxn modelId="{645C9D7F-A6E2-436D-B5E2-EFB5628BE319}" type="presParOf" srcId="{D3AA44C1-3AB4-4E2D-B3B5-0DA272F76732}" destId="{ACACAB0A-781E-46AA-A3E6-B4B08BE2B674}" srcOrd="8" destOrd="0" presId="urn:microsoft.com/office/officeart/2005/8/layout/vList3"/>
    <dgm:cxn modelId="{8CAF3FFA-15D6-4820-914A-DD6D0E2C1252}" type="presParOf" srcId="{ACACAB0A-781E-46AA-A3E6-B4B08BE2B674}" destId="{BC90D90A-D427-44E6-9EAD-0EABD6FA88E3}" srcOrd="0" destOrd="0" presId="urn:microsoft.com/office/officeart/2005/8/layout/vList3"/>
    <dgm:cxn modelId="{CF194B64-C835-45A5-BB90-70767847C43F}" type="presParOf" srcId="{ACACAB0A-781E-46AA-A3E6-B4B08BE2B674}" destId="{886AC6CA-5208-41C9-83B3-870F24E1A7B7}" srcOrd="1" destOrd="0" presId="urn:microsoft.com/office/officeart/2005/8/layout/vList3"/>
    <dgm:cxn modelId="{DAC18C0A-8434-414A-9CE4-9907A9E76717}" type="presParOf" srcId="{D3AA44C1-3AB4-4E2D-B3B5-0DA272F76732}" destId="{73D97EA9-625B-4295-BB0D-19D8CF5C3941}" srcOrd="9" destOrd="0" presId="urn:microsoft.com/office/officeart/2005/8/layout/vList3"/>
    <dgm:cxn modelId="{295272A5-BBEE-468B-BDCD-CF407E90273E}" type="presParOf" srcId="{D3AA44C1-3AB4-4E2D-B3B5-0DA272F76732}" destId="{FFC35BF6-AB65-41D1-B82A-E9BCACA81F1A}" srcOrd="10" destOrd="0" presId="urn:microsoft.com/office/officeart/2005/8/layout/vList3"/>
    <dgm:cxn modelId="{12C8C51A-CFBE-46D3-904D-43C4C366F1F0}" type="presParOf" srcId="{FFC35BF6-AB65-41D1-B82A-E9BCACA81F1A}" destId="{E524FCF7-DB19-42D2-A135-321DC2F7F9A2}" srcOrd="0" destOrd="0" presId="urn:microsoft.com/office/officeart/2005/8/layout/vList3"/>
    <dgm:cxn modelId="{1DBA03A6-3219-4F4F-8A2B-D67DC170B34C}" type="presParOf" srcId="{FFC35BF6-AB65-41D1-B82A-E9BCACA81F1A}" destId="{B51C74CF-7267-4BED-88B5-677C836AED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1DC03-99EC-4057-BE24-FC2559834A25}">
      <dsp:nvSpPr>
        <dsp:cNvPr id="0" name=""/>
        <dsp:cNvSpPr/>
      </dsp:nvSpPr>
      <dsp:spPr>
        <a:xfrm>
          <a:off x="0" y="477396"/>
          <a:ext cx="6504384" cy="730800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882DA-A030-4F4D-A913-E0665344BC06}">
      <dsp:nvSpPr>
        <dsp:cNvPr id="0" name=""/>
        <dsp:cNvSpPr/>
      </dsp:nvSpPr>
      <dsp:spPr>
        <a:xfrm>
          <a:off x="325219" y="49356"/>
          <a:ext cx="4553068" cy="85608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95" tIns="0" rIns="17209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Какого цвета помидор?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7009" y="91146"/>
        <a:ext cx="4469488" cy="772500"/>
      </dsp:txXfrm>
    </dsp:sp>
    <dsp:sp modelId="{0D791464-A719-4CCA-B500-E53E19F7FBF4}">
      <dsp:nvSpPr>
        <dsp:cNvPr id="0" name=""/>
        <dsp:cNvSpPr/>
      </dsp:nvSpPr>
      <dsp:spPr>
        <a:xfrm>
          <a:off x="0" y="1792836"/>
          <a:ext cx="6504384" cy="730800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D44CD-CE36-447B-B486-968FF13FDA0D}">
      <dsp:nvSpPr>
        <dsp:cNvPr id="0" name=""/>
        <dsp:cNvSpPr/>
      </dsp:nvSpPr>
      <dsp:spPr>
        <a:xfrm>
          <a:off x="325219" y="1364796"/>
          <a:ext cx="4553068" cy="85608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95" tIns="0" rIns="17209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Какого цвета лимон?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7009" y="1406586"/>
        <a:ext cx="4469488" cy="772500"/>
      </dsp:txXfrm>
    </dsp:sp>
    <dsp:sp modelId="{AF4E1C3C-FDC9-422E-8273-E5AC95A07603}">
      <dsp:nvSpPr>
        <dsp:cNvPr id="0" name=""/>
        <dsp:cNvSpPr/>
      </dsp:nvSpPr>
      <dsp:spPr>
        <a:xfrm>
          <a:off x="0" y="3108276"/>
          <a:ext cx="6504384" cy="730800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F9B8B-BCA4-40FA-8FA5-C9DD6C5DB076}">
      <dsp:nvSpPr>
        <dsp:cNvPr id="0" name=""/>
        <dsp:cNvSpPr/>
      </dsp:nvSpPr>
      <dsp:spPr>
        <a:xfrm>
          <a:off x="325219" y="2680235"/>
          <a:ext cx="4553068" cy="85608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95" tIns="0" rIns="17209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>
                  <a:lumMod val="75000"/>
                </a:schemeClr>
              </a:solidFill>
            </a:rPr>
            <a:t>Какого цвета огурец?</a:t>
          </a:r>
          <a:endParaRPr lang="ru-RU" sz="2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7009" y="2722025"/>
        <a:ext cx="446948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F286C-F70D-4BF8-9B9C-5AFF072656D4}">
      <dsp:nvSpPr>
        <dsp:cNvPr id="0" name=""/>
        <dsp:cNvSpPr/>
      </dsp:nvSpPr>
      <dsp:spPr>
        <a:xfrm>
          <a:off x="10121" y="0"/>
          <a:ext cx="5174454" cy="2276872"/>
        </a:xfrm>
        <a:prstGeom prst="rightArrow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168F4-AD42-4E7C-8920-1C9377D8EBBD}">
      <dsp:nvSpPr>
        <dsp:cNvPr id="0" name=""/>
        <dsp:cNvSpPr/>
      </dsp:nvSpPr>
      <dsp:spPr>
        <a:xfrm>
          <a:off x="422453" y="513394"/>
          <a:ext cx="4239616" cy="124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chemeClr val="bg1"/>
              </a:solidFill>
            </a:rPr>
            <a:t>А какого цвета любовь?</a:t>
          </a:r>
          <a:endParaRPr lang="ru-RU" sz="3000" b="1" i="1" kern="1200" dirty="0">
            <a:solidFill>
              <a:schemeClr val="bg1"/>
            </a:solidFill>
          </a:endParaRPr>
        </a:p>
      </dsp:txBody>
      <dsp:txXfrm>
        <a:off x="422453" y="513394"/>
        <a:ext cx="4239616" cy="124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264E3-572E-40F7-9162-05DF19BD9538}">
      <dsp:nvSpPr>
        <dsp:cNvPr id="0" name=""/>
        <dsp:cNvSpPr/>
      </dsp:nvSpPr>
      <dsp:spPr>
        <a:xfrm>
          <a:off x="0" y="0"/>
          <a:ext cx="7027980" cy="728720"/>
        </a:xfrm>
        <a:prstGeom prst="roundRect">
          <a:avLst>
            <a:gd name="adj" fmla="val 10000"/>
          </a:avLst>
        </a:prstGeom>
        <a:solidFill>
          <a:srgbClr val="3399FF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ИЗУЧИТЬ роль цвета в жизни человека</a:t>
          </a:r>
          <a:endParaRPr lang="ru-RU" sz="25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1343" y="21343"/>
        <a:ext cx="6180058" cy="686034"/>
      </dsp:txXfrm>
    </dsp:sp>
    <dsp:sp modelId="{FE080D86-C031-46A2-9BFD-3B276332E2DD}">
      <dsp:nvSpPr>
        <dsp:cNvPr id="0" name=""/>
        <dsp:cNvSpPr/>
      </dsp:nvSpPr>
      <dsp:spPr>
        <a:xfrm>
          <a:off x="500321" y="861215"/>
          <a:ext cx="7204523" cy="728720"/>
        </a:xfrm>
        <a:prstGeom prst="roundRect">
          <a:avLst>
            <a:gd name="adj" fmla="val 10000"/>
          </a:avLst>
        </a:prstGeom>
        <a:solidFill>
          <a:srgbClr val="37D564"/>
        </a:solidFill>
        <a:ln w="25400" cap="flat" cmpd="sng" algn="ctr">
          <a:solidFill>
            <a:srgbClr val="00964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УЗНАТЬ, какими свойствами обладает цвет и какое влияние может оказывать на человека</a:t>
          </a:r>
          <a:endParaRPr lang="ru-RU" sz="2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21664" y="882558"/>
        <a:ext cx="6072891" cy="686034"/>
      </dsp:txXfrm>
    </dsp:sp>
    <dsp:sp modelId="{49101FEC-8F31-497A-ACDD-DBC79A112158}">
      <dsp:nvSpPr>
        <dsp:cNvPr id="0" name=""/>
        <dsp:cNvSpPr/>
      </dsp:nvSpPr>
      <dsp:spPr>
        <a:xfrm>
          <a:off x="1168401" y="1722431"/>
          <a:ext cx="7027980" cy="728720"/>
        </a:xfrm>
        <a:prstGeom prst="roundRect">
          <a:avLst>
            <a:gd name="adj" fmla="val 10000"/>
          </a:avLst>
        </a:prstGeom>
        <a:solidFill>
          <a:srgbClr val="8BD119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ПРОВЕРИТЬ, правда ли, что разные цвета вызывают у людей непохожие ассоциации</a:t>
          </a:r>
          <a:endParaRPr lang="ru-RU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89744" y="1743774"/>
        <a:ext cx="5931817" cy="686034"/>
      </dsp:txXfrm>
    </dsp:sp>
    <dsp:sp modelId="{FE1C0870-5EF3-4D91-8C5A-DB402EF62EDA}">
      <dsp:nvSpPr>
        <dsp:cNvPr id="0" name=""/>
        <dsp:cNvSpPr/>
      </dsp:nvSpPr>
      <dsp:spPr>
        <a:xfrm>
          <a:off x="1756995" y="2583647"/>
          <a:ext cx="7027980" cy="728720"/>
        </a:xfrm>
        <a:prstGeom prst="roundRect">
          <a:avLst>
            <a:gd name="adj" fmla="val 10000"/>
          </a:avLst>
        </a:prstGeom>
        <a:solidFill>
          <a:srgbClr val="F6882E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СРАВНИТЬ любимые цвета детей и взрослых</a:t>
          </a:r>
          <a:endParaRPr lang="ru-RU" sz="25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78338" y="2604990"/>
        <a:ext cx="5923032" cy="686034"/>
      </dsp:txXfrm>
    </dsp:sp>
    <dsp:sp modelId="{4239E33D-3996-4F21-8B0B-CA29E16C19C6}">
      <dsp:nvSpPr>
        <dsp:cNvPr id="0" name=""/>
        <dsp:cNvSpPr/>
      </dsp:nvSpPr>
      <dsp:spPr>
        <a:xfrm>
          <a:off x="6554312" y="558134"/>
          <a:ext cx="473668" cy="473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660887" y="558134"/>
        <a:ext cx="260518" cy="356435"/>
      </dsp:txXfrm>
    </dsp:sp>
    <dsp:sp modelId="{0D41B1C6-0A77-482D-8B45-095483EC7D03}">
      <dsp:nvSpPr>
        <dsp:cNvPr id="0" name=""/>
        <dsp:cNvSpPr/>
      </dsp:nvSpPr>
      <dsp:spPr>
        <a:xfrm>
          <a:off x="7142905" y="1419349"/>
          <a:ext cx="473668" cy="473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249480" y="1419349"/>
        <a:ext cx="260518" cy="356435"/>
      </dsp:txXfrm>
    </dsp:sp>
    <dsp:sp modelId="{E656DF37-6076-42E1-82B9-9C65E4CD7014}">
      <dsp:nvSpPr>
        <dsp:cNvPr id="0" name=""/>
        <dsp:cNvSpPr/>
      </dsp:nvSpPr>
      <dsp:spPr>
        <a:xfrm>
          <a:off x="7722713" y="2280565"/>
          <a:ext cx="473668" cy="4736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829288" y="2280565"/>
        <a:ext cx="260518" cy="356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0FD15-D70C-4DC2-9BBF-75457AD70FA2}">
      <dsp:nvSpPr>
        <dsp:cNvPr id="0" name=""/>
        <dsp:cNvSpPr/>
      </dsp:nvSpPr>
      <dsp:spPr>
        <a:xfrm>
          <a:off x="0" y="798138"/>
          <a:ext cx="3312368" cy="1528154"/>
        </a:xfrm>
        <a:prstGeom prst="round2DiagRect">
          <a:avLst/>
        </a:prstGeom>
        <a:solidFill>
          <a:srgbClr val="99FF99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21599986" rev="0"/>
          </a:camera>
          <a:lightRig rig="threePt" dir="t"/>
        </a:scene3d>
        <a:sp3d>
          <a:bevelT w="139700" h="139700" prst="artDeco"/>
          <a:bevelB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ГИПОТЕЗА: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Детям и взрослым нравятся одни и те же цвета</a:t>
          </a:r>
          <a:endParaRPr lang="ru-RU" sz="25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4598" y="872736"/>
        <a:ext cx="3163172" cy="1378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0FD15-D70C-4DC2-9BBF-75457AD70FA2}">
      <dsp:nvSpPr>
        <dsp:cNvPr id="0" name=""/>
        <dsp:cNvSpPr/>
      </dsp:nvSpPr>
      <dsp:spPr>
        <a:xfrm>
          <a:off x="0" y="2109"/>
          <a:ext cx="4824536" cy="2158130"/>
        </a:xfrm>
        <a:prstGeom prst="rect">
          <a:avLst/>
        </a:prstGeom>
        <a:solidFill>
          <a:srgbClr val="FFFF99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>
            <a:rot lat="0" lon="21599986" rev="0"/>
          </a:camera>
          <a:lightRig rig="threePt" dir="t"/>
        </a:scene3d>
        <a:sp3d>
          <a:bevelT w="139700" h="139700" prst="artDeco"/>
          <a:bevelB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Методы исследования: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Изучение литературы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Анкетирование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Анализ результатов</a:t>
          </a:r>
          <a:endParaRPr lang="ru-RU" sz="23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109"/>
        <a:ext cx="4824536" cy="2158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90132-A992-440E-8A8B-86B6D95C721E}">
      <dsp:nvSpPr>
        <dsp:cNvPr id="0" name=""/>
        <dsp:cNvSpPr/>
      </dsp:nvSpPr>
      <dsp:spPr>
        <a:xfrm rot="10800000">
          <a:off x="1958657" y="27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Цвет играет значительную роль в нашей жизни.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096052" y="27"/>
        <a:ext cx="7093288" cy="549580"/>
      </dsp:txXfrm>
    </dsp:sp>
    <dsp:sp modelId="{24B808D4-FF06-4FE7-A415-BE4537F027E1}">
      <dsp:nvSpPr>
        <dsp:cNvPr id="0" name=""/>
        <dsp:cNvSpPr/>
      </dsp:nvSpPr>
      <dsp:spPr>
        <a:xfrm>
          <a:off x="1683867" y="27"/>
          <a:ext cx="549580" cy="54958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7118-4280-48B2-B675-8B9FA86B4F89}">
      <dsp:nvSpPr>
        <dsp:cNvPr id="0" name=""/>
        <dsp:cNvSpPr/>
      </dsp:nvSpPr>
      <dsp:spPr>
        <a:xfrm rot="10800000">
          <a:off x="1958657" y="702900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Цвет оказывает на людей влияние.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096052" y="702900"/>
        <a:ext cx="7093288" cy="549580"/>
      </dsp:txXfrm>
    </dsp:sp>
    <dsp:sp modelId="{79148FD3-5C50-4818-B9B1-AB6237D5E31D}">
      <dsp:nvSpPr>
        <dsp:cNvPr id="0" name=""/>
        <dsp:cNvSpPr/>
      </dsp:nvSpPr>
      <dsp:spPr>
        <a:xfrm>
          <a:off x="1683867" y="702900"/>
          <a:ext cx="549580" cy="54958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A3702-5E41-484E-B646-FB410679849C}">
      <dsp:nvSpPr>
        <dsp:cNvPr id="0" name=""/>
        <dsp:cNvSpPr/>
      </dsp:nvSpPr>
      <dsp:spPr>
        <a:xfrm rot="10800000">
          <a:off x="1958657" y="1405773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Цвет вызывает ассоциации с «бесцветными» понятиями.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096052" y="1405773"/>
        <a:ext cx="7093288" cy="549580"/>
      </dsp:txXfrm>
    </dsp:sp>
    <dsp:sp modelId="{7C3C657C-227B-489D-84C9-891CC6B78A86}">
      <dsp:nvSpPr>
        <dsp:cNvPr id="0" name=""/>
        <dsp:cNvSpPr/>
      </dsp:nvSpPr>
      <dsp:spPr>
        <a:xfrm>
          <a:off x="1683867" y="1405773"/>
          <a:ext cx="549580" cy="54958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45B-CD51-4C12-8080-87CB079B6C46}">
      <dsp:nvSpPr>
        <dsp:cNvPr id="0" name=""/>
        <dsp:cNvSpPr/>
      </dsp:nvSpPr>
      <dsp:spPr>
        <a:xfrm rot="10800000">
          <a:off x="1892641" y="2111092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Ассоциации взрослых и детей похожи.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030036" y="2111092"/>
        <a:ext cx="7093288" cy="549580"/>
      </dsp:txXfrm>
    </dsp:sp>
    <dsp:sp modelId="{60DDA330-0A5E-494B-B965-7D08E1FF68BC}">
      <dsp:nvSpPr>
        <dsp:cNvPr id="0" name=""/>
        <dsp:cNvSpPr/>
      </dsp:nvSpPr>
      <dsp:spPr>
        <a:xfrm>
          <a:off x="1683867" y="2108646"/>
          <a:ext cx="549580" cy="5495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AC6CA-5208-41C9-83B3-870F24E1A7B7}">
      <dsp:nvSpPr>
        <dsp:cNvPr id="0" name=""/>
        <dsp:cNvSpPr/>
      </dsp:nvSpPr>
      <dsp:spPr>
        <a:xfrm rot="10800000">
          <a:off x="1958657" y="2811519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Детям и взрослым нравятся разные цвета.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096052" y="2811519"/>
        <a:ext cx="7093288" cy="549580"/>
      </dsp:txXfrm>
    </dsp:sp>
    <dsp:sp modelId="{BC90D90A-D427-44E6-9EAD-0EABD6FA88E3}">
      <dsp:nvSpPr>
        <dsp:cNvPr id="0" name=""/>
        <dsp:cNvSpPr/>
      </dsp:nvSpPr>
      <dsp:spPr>
        <a:xfrm>
          <a:off x="1683867" y="2811519"/>
          <a:ext cx="549580" cy="54958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C74CF-7267-4BED-88B5-677C836AEDA2}">
      <dsp:nvSpPr>
        <dsp:cNvPr id="0" name=""/>
        <dsp:cNvSpPr/>
      </dsp:nvSpPr>
      <dsp:spPr>
        <a:xfrm rot="10800000">
          <a:off x="2016213" y="3514419"/>
          <a:ext cx="7230683" cy="549580"/>
        </a:xfrm>
        <a:prstGeom prst="homePlat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35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Результаты исследования могут пригодиться в жизни.</a:t>
          </a:r>
          <a:endParaRPr lang="ru-RU" sz="2100" kern="1200" dirty="0">
            <a:solidFill>
              <a:srgbClr val="002060"/>
            </a:solidFill>
          </a:endParaRPr>
        </a:p>
      </dsp:txBody>
      <dsp:txXfrm rot="10800000">
        <a:off x="2153608" y="3514419"/>
        <a:ext cx="7093288" cy="549580"/>
      </dsp:txXfrm>
    </dsp:sp>
    <dsp:sp modelId="{E524FCF7-DB19-42D2-A135-321DC2F7F9A2}">
      <dsp:nvSpPr>
        <dsp:cNvPr id="0" name=""/>
        <dsp:cNvSpPr/>
      </dsp:nvSpPr>
      <dsp:spPr>
        <a:xfrm>
          <a:off x="1683867" y="3514392"/>
          <a:ext cx="549580" cy="549580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0.1158</cdr:y>
    </cdr:from>
    <cdr:to>
      <cdr:x>0.25664</cdr:x>
      <cdr:y>0.32657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84841"/>
          <a:ext cx="2273031" cy="12464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tx2">
              <a:lumMod val="7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dirty="0" smtClean="0">
              <a:solidFill>
                <a:schemeClr val="accent1">
                  <a:lumMod val="50000"/>
                </a:schemeClr>
              </a:solidFill>
            </a:rPr>
            <a:t>2560 </a:t>
          </a:r>
          <a:r>
            <a:rPr lang="ru-RU" sz="2500" b="1" dirty="0" smtClean="0">
              <a:solidFill>
                <a:schemeClr val="accent1">
                  <a:lumMod val="50000"/>
                </a:schemeClr>
              </a:solidFill>
            </a:rPr>
            <a:t>«цветных» </a:t>
          </a:r>
          <a:r>
            <a:rPr lang="ru-RU" sz="2500" b="1" dirty="0" smtClean="0">
              <a:solidFill>
                <a:schemeClr val="accent1">
                  <a:lumMod val="50000"/>
                </a:schemeClr>
              </a:solidFill>
            </a:rPr>
            <a:t>ответов</a:t>
          </a:r>
          <a:endParaRPr lang="ru-RU" sz="25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453E-F924-4818-B202-41C06423F5A7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2223E-D1A6-4DC9-838C-0A0E8DF25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0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2223E-D1A6-4DC9-838C-0A0E8DF253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0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4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9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9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AFA4-B2FA-4BE4-B09C-840E27ED15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3543-8293-4A4D-8A88-1124D8626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AFA4-B2FA-4BE4-B09C-840E27ED15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3543-8293-4A4D-8A88-1124D8626E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11" y="500860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 в жизни человека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084" y="3501008"/>
            <a:ext cx="4680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Автор работы: </a:t>
            </a:r>
          </a:p>
          <a:p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Михаил </a:t>
            </a:r>
            <a:r>
              <a:rPr lang="ru-RU" sz="30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Брылин</a:t>
            </a:r>
            <a:r>
              <a:rPr lang="ru-RU" sz="3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, 2 В</a:t>
            </a:r>
          </a:p>
          <a:p>
            <a:endParaRPr lang="ru-RU" sz="3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30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Руководитель: </a:t>
            </a:r>
          </a:p>
          <a:p>
            <a:r>
              <a:rPr lang="ru-RU" sz="25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Кошелевич</a:t>
            </a:r>
            <a:r>
              <a:rPr lang="ru-RU" sz="25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Наталья Викторовна</a:t>
            </a:r>
            <a:endParaRPr lang="ru-RU" sz="25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2878" r="42452" b="45767"/>
          <a:stretch/>
        </p:blipFill>
        <p:spPr>
          <a:xfrm rot="5400000">
            <a:off x="-159768" y="2655502"/>
            <a:ext cx="4322585" cy="278529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2505741"/>
              </p:ext>
            </p:extLst>
          </p:nvPr>
        </p:nvGraphicFramePr>
        <p:xfrm>
          <a:off x="-828600" y="980728"/>
          <a:ext cx="10873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Выводы исследования</a:t>
            </a:r>
            <a:endParaRPr lang="ru-RU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87623" y="5152020"/>
            <a:ext cx="7230683" cy="936104"/>
            <a:chOff x="1938203" y="3592832"/>
            <a:chExt cx="7230683" cy="467765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938203" y="3592832"/>
              <a:ext cx="7230683" cy="46776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 rot="21600000">
              <a:off x="2055144" y="3592832"/>
              <a:ext cx="7113742" cy="4677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72" tIns="49530" rIns="92456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>
                  <a:solidFill>
                    <a:srgbClr val="002060"/>
                  </a:solidFill>
                </a:rPr>
                <a:t>Выбирая цвет – изучите, что он символизирует. Ведь его значение может много о вас рассказать.</a:t>
              </a:r>
              <a:endParaRPr lang="ru-RU" sz="25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849901" y="5345282"/>
            <a:ext cx="549580" cy="549580"/>
          </a:xfrm>
          <a:prstGeom prst="ellipse">
            <a:avLst/>
          </a:prstGeom>
          <a:solidFill>
            <a:srgbClr val="7030A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064896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всем, кто принял участие в моем опросе!</a:t>
            </a:r>
          </a:p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дачи!</a:t>
            </a:r>
            <a:endParaRPr lang="ru-RU" sz="4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548680"/>
          <a:ext cx="65043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9507703"/>
              </p:ext>
            </p:extLst>
          </p:nvPr>
        </p:nvGraphicFramePr>
        <p:xfrm>
          <a:off x="467544" y="4581128"/>
          <a:ext cx="5184576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 descr="dollarphotoclub_65597173 (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8144" y="4438906"/>
            <a:ext cx="3275856" cy="2419094"/>
          </a:xfrm>
          <a:prstGeom prst="rect">
            <a:avLst/>
          </a:prstGeom>
        </p:spPr>
      </p:pic>
      <p:pic>
        <p:nvPicPr>
          <p:cNvPr id="8" name="Рисунок 7" descr="помидор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0152" y="404664"/>
            <a:ext cx="1512168" cy="13389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 descr="лимон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40152" y="1844824"/>
            <a:ext cx="1512167" cy="122413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" name="Рисунок 10" descr="огурец.jpg"/>
          <p:cNvPicPr>
            <a:picLocks noChangeAspect="1"/>
          </p:cNvPicPr>
          <p:nvPr/>
        </p:nvPicPr>
        <p:blipFill>
          <a:blip r:embed="rId16" cstate="print"/>
          <a:srcRect l="19592" t="9541" r="18092" b="18092"/>
          <a:stretch>
            <a:fillRect/>
          </a:stretch>
        </p:blipFill>
        <p:spPr>
          <a:xfrm>
            <a:off x="5940153" y="3140968"/>
            <a:ext cx="1512168" cy="122413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Цель исследования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94825489"/>
              </p:ext>
            </p:extLst>
          </p:nvPr>
        </p:nvGraphicFramePr>
        <p:xfrm>
          <a:off x="179512" y="980728"/>
          <a:ext cx="8784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8990"/>
              </p:ext>
            </p:extLst>
          </p:nvPr>
        </p:nvGraphicFramePr>
        <p:xfrm>
          <a:off x="251520" y="3933056"/>
          <a:ext cx="33123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08573494"/>
              </p:ext>
            </p:extLst>
          </p:nvPr>
        </p:nvGraphicFramePr>
        <p:xfrm>
          <a:off x="4139952" y="4509120"/>
          <a:ext cx="48245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Характеристики цвета</a:t>
            </a:r>
            <a:endParaRPr lang="ru-RU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88261"/>
              </p:ext>
            </p:extLst>
          </p:nvPr>
        </p:nvGraphicFramePr>
        <p:xfrm>
          <a:off x="251520" y="836712"/>
          <a:ext cx="4464496" cy="3744414"/>
        </p:xfrm>
        <a:graphic>
          <a:graphicData uri="http://schemas.openxmlformats.org/drawingml/2006/table">
            <a:tbl>
              <a:tblPr/>
              <a:tblGrid>
                <a:gridCol w="2160240"/>
                <a:gridCol w="292652"/>
                <a:gridCol w="2011604"/>
              </a:tblGrid>
              <a:tr h="684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Ахроматические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Хроматические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4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2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42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45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2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1560" y="5013176"/>
            <a:ext cx="5256584" cy="1512168"/>
          </a:xfrm>
          <a:prstGeom prst="roundRect">
            <a:avLst/>
          </a:prstGeom>
          <a:solidFill>
            <a:srgbClr val="FFCCFF">
              <a:alpha val="42745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2060"/>
                </a:solidFill>
              </a:rPr>
              <a:t>Цвета различаются по: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</a:rPr>
              <a:t>Тону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</a:rPr>
              <a:t>Светлоте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</a:rPr>
              <a:t>Насыщенности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24780"/>
            <a:ext cx="4176464" cy="3772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645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</a:rPr>
              <a:t>Вопрос 1. С каким цветом у вас ассоциируются следующие понятия?</a:t>
            </a:r>
            <a:endParaRPr lang="ru-RU" sz="2800" b="1" dirty="0">
              <a:solidFill>
                <a:srgbClr val="99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27077"/>
              </p:ext>
            </p:extLst>
          </p:nvPr>
        </p:nvGraphicFramePr>
        <p:xfrm>
          <a:off x="683568" y="1718811"/>
          <a:ext cx="8208912" cy="2535555"/>
        </p:xfrm>
        <a:graphic>
          <a:graphicData uri="http://schemas.openxmlformats.org/drawingml/2006/table">
            <a:tbl>
              <a:tblPr/>
              <a:tblGrid>
                <a:gridCol w="2736304"/>
                <a:gridCol w="2736304"/>
                <a:gridCol w="2736304"/>
              </a:tblGrid>
              <a:tr h="463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Позитивные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Негативные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Нейтральные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Любовь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Гнев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Легкий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Праздник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Ненависть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Тяжелый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Нежность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Злость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Горячий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Добро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Война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Холодный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Радость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Опасность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Свобода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Печаль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119" y="6407169"/>
            <a:ext cx="477107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Всего я исследовал 128 анкет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Анкетирование</a:t>
            </a:r>
            <a:endParaRPr lang="ru-RU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279520"/>
              </p:ext>
            </p:extLst>
          </p:nvPr>
        </p:nvGraphicFramePr>
        <p:xfrm>
          <a:off x="4427984" y="4365104"/>
          <a:ext cx="4693599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83568" y="4437112"/>
            <a:ext cx="2273031" cy="12464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2560 «цветных» ответов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360175"/>
              </p:ext>
            </p:extLst>
          </p:nvPr>
        </p:nvGraphicFramePr>
        <p:xfrm>
          <a:off x="179512" y="943959"/>
          <a:ext cx="8856984" cy="591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Результаты исследования</a:t>
            </a:r>
            <a:endParaRPr lang="ru-RU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80421"/>
              </p:ext>
            </p:extLst>
          </p:nvPr>
        </p:nvGraphicFramePr>
        <p:xfrm>
          <a:off x="114238" y="836712"/>
          <a:ext cx="8915523" cy="4104452"/>
        </p:xfrm>
        <a:graphic>
          <a:graphicData uri="http://schemas.openxmlformats.org/drawingml/2006/table">
            <a:tbl>
              <a:tblPr/>
              <a:tblGrid>
                <a:gridCol w="358053"/>
                <a:gridCol w="1244235"/>
                <a:gridCol w="716106"/>
                <a:gridCol w="1244235"/>
                <a:gridCol w="716106"/>
                <a:gridCol w="245698"/>
                <a:gridCol w="470408"/>
                <a:gridCol w="1244235"/>
                <a:gridCol w="716106"/>
                <a:gridCol w="1244235"/>
                <a:gridCol w="716106"/>
              </a:tblGrid>
              <a:tr h="60684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>
                          <a:solidFill>
                            <a:srgbClr val="990000"/>
                          </a:solidFill>
                          <a:latin typeface="Calibri"/>
                        </a:rPr>
                        <a:t>ПОЗИТИВНЫЕ ПОНЯТИЯ</a:t>
                      </a:r>
                      <a:r>
                        <a:rPr lang="ru-RU" sz="2800" b="0" i="0" u="none" strike="noStrike" dirty="0">
                          <a:solidFill>
                            <a:srgbClr val="990000"/>
                          </a:solidFill>
                          <a:latin typeface="Calibri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rgbClr val="990000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НЕГАТИВНЫЕ ПОНЯТИЯ</a:t>
                      </a:r>
                      <a:r>
                        <a:rPr lang="ru-RU" sz="28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Розовый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Черный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Розовый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Черный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Желтый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Серый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Серый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Фиолетовый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Синий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Желтый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Зеленый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Коричневый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Коричневый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Зеленый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Фиолетовый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Синий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Синий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Фиолетовый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Зеленый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Зеленый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Фиолетовый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Синий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Желтый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Черный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88" y="5003303"/>
            <a:ext cx="44279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</a:rPr>
              <a:t>С позитивными понятиями больше всего ассоциируются у взрослых и детей Розовый и Белый. Их отрыв от других цветов не сильно большой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8712" y="5003303"/>
            <a:ext cx="442798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Негативные понятия ассоциируются в основном с Черным, Красным и Серым цветами. С большим отрывом лидирует Черный у взрослых и Красный у детей.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76456" cy="9221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Цвета для позитивных и негативных понятий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8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27119"/>
              </p:ext>
            </p:extLst>
          </p:nvPr>
        </p:nvGraphicFramePr>
        <p:xfrm>
          <a:off x="179512" y="1412776"/>
          <a:ext cx="8856988" cy="3596371"/>
        </p:xfrm>
        <a:graphic>
          <a:graphicData uri="http://schemas.openxmlformats.org/drawingml/2006/table">
            <a:tbl>
              <a:tblPr/>
              <a:tblGrid>
                <a:gridCol w="339674"/>
                <a:gridCol w="1279437"/>
                <a:gridCol w="679347"/>
                <a:gridCol w="1282267"/>
                <a:gridCol w="679347"/>
                <a:gridCol w="339674"/>
                <a:gridCol w="339674"/>
                <a:gridCol w="1279437"/>
                <a:gridCol w="679347"/>
                <a:gridCol w="1279437"/>
                <a:gridCol w="679347"/>
              </a:tblGrid>
              <a:tr h="72009">
                <a:tc gridSpan="11">
                  <a:txBody>
                    <a:bodyPr/>
                    <a:lstStyle/>
                    <a:p>
                      <a:pPr algn="ctr" rtl="0" fontAlgn="ctr"/>
                      <a:endParaRPr lang="ru-RU" sz="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68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ГОРЯЧИЙ</a:t>
                      </a:r>
                    </a:p>
                  </a:txBody>
                  <a:tcPr marL="5847" marR="5847" marT="5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ХОЛОДНЫЙ</a:t>
                      </a:r>
                    </a:p>
                  </a:txBody>
                  <a:tcPr marL="5847" marR="5847" marT="58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Красный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Синий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Синий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Оранжевый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Голубой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Желтый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Желтый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Белый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b="0" i="0" u="none" strike="noStrike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+mn-lt"/>
                        </a:rPr>
                        <a:t>ЛЕГКИЙ</a:t>
                      </a:r>
                      <a:endParaRPr lang="ru-RU" sz="32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 marL="5847" marR="5847" marT="5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ТЯЖЕЛЫЙ</a:t>
                      </a:r>
                    </a:p>
                  </a:txBody>
                  <a:tcPr marL="5847" marR="5847" marT="58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№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Взрослые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Дети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Кол-во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Белый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Черный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Коричневый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Голубой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Коричневый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Черный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Розовый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Фиолетовый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7" marR="5847" marT="5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Серый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Серый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47" marR="5847" marT="5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772" y="116632"/>
            <a:ext cx="8730716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Цвета для понятий «легкий-тяжелый» и «холодный-горячий» </a:t>
            </a:r>
            <a:br>
              <a:rPr lang="ru-RU" sz="30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1" i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(три первых в рейтинге цвета для каждого определения)</a:t>
            </a:r>
            <a:endParaRPr lang="ru-RU" sz="2400" b="1" i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611560" y="5317232"/>
            <a:ext cx="7632848" cy="1512168"/>
          </a:xfrm>
          <a:prstGeom prst="snip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У взрослых и детей в целом одинаковые ассоциации с понятиями «горячий», «холодный», «легкий» и «тяжелый». Исследование подтвердило информацию об ассоциациях с цветами, которую я </a:t>
            </a:r>
            <a:r>
              <a:rPr lang="ru-RU" sz="2000" b="1" dirty="0" smtClean="0">
                <a:solidFill>
                  <a:prstClr val="black"/>
                </a:solidFill>
              </a:rPr>
              <a:t>изучил ранее.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7740352" y="3615793"/>
            <a:ext cx="242316" cy="489204"/>
          </a:xfrm>
          <a:prstGeom prst="downArrow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508104" y="3615793"/>
            <a:ext cx="242316" cy="489204"/>
          </a:xfrm>
          <a:prstGeom prst="downArrow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275856" y="3615793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204554" y="3615793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58403"/>
              </p:ext>
            </p:extLst>
          </p:nvPr>
        </p:nvGraphicFramePr>
        <p:xfrm>
          <a:off x="395536" y="1628800"/>
          <a:ext cx="8388929" cy="4953000"/>
        </p:xfrm>
        <a:graphic>
          <a:graphicData uri="http://schemas.openxmlformats.org/drawingml/2006/table">
            <a:tbl>
              <a:tblPr/>
              <a:tblGrid>
                <a:gridCol w="1880531"/>
                <a:gridCol w="215476"/>
                <a:gridCol w="1880531"/>
                <a:gridCol w="372188"/>
                <a:gridCol w="1880531"/>
                <a:gridCol w="279141"/>
                <a:gridCol w="1880531"/>
              </a:tblGrid>
              <a:tr h="2653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ЛЮБИМЫЕ ЦВЕТА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НЕЛЮБИМЫЕ ЦВЕТА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Взрослые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Взрослые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5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ЗЕЛЕНЫЙ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ЧЕРНЫЙ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ФИОЛЕТОВЫЙ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РОЗОВЫЙ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ОРАНЖЕВЫЙ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СИНИЙ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ЧЕРНЫЙ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ЧЕРНЫЙ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9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ГОЛУБОЙ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ЗЕЛЕНЫЙ КРАСНЫЙ</a:t>
                      </a:r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ГОЛУБОЙ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КОРИЧНЕВЫЙ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СЕРЫЙ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343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5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Добро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Свобода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Радость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Праздник 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Нежность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Радость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Добро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Свобода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Праздник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Печаль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Ненависть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Война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Зло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Война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99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Опасность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Зло,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Война</a:t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Печаль, Гнев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Нежность</a:t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Любовь</a:t>
                      </a:r>
                      <a:b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Радость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ПРОВЕРКА ГИПОТЕЗЫ</a:t>
            </a:r>
            <a:endParaRPr lang="ru-RU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09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</a:rPr>
              <a:t>Вопрос 2. Какой ваш любимый и нелюбимый цвет?</a:t>
            </a:r>
            <a:endParaRPr lang="ru-RU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586</Words>
  <Application>Microsoft Office PowerPoint</Application>
  <PresentationFormat>Экран (4:3)</PresentationFormat>
  <Paragraphs>318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Цель исследования</vt:lpstr>
      <vt:lpstr>Характеристики цвета</vt:lpstr>
      <vt:lpstr>Анкетирование</vt:lpstr>
      <vt:lpstr>Результаты исследования</vt:lpstr>
      <vt:lpstr>Цвета для позитивных и негативных понятий</vt:lpstr>
      <vt:lpstr>Цвета для понятий «легкий-тяжелый» и «холодный-горячий»  (три первых в рейтинге цвета для каждого определения)</vt:lpstr>
      <vt:lpstr>ПРОВЕРКА ГИПОТЕЗЫ</vt:lpstr>
      <vt:lpstr>Выводы исследования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Брылин</dc:creator>
  <cp:lastModifiedBy>Пользователь Windows</cp:lastModifiedBy>
  <cp:revision>107</cp:revision>
  <dcterms:created xsi:type="dcterms:W3CDTF">2017-12-10T20:07:02Z</dcterms:created>
  <dcterms:modified xsi:type="dcterms:W3CDTF">2017-12-14T07:14:03Z</dcterms:modified>
</cp:coreProperties>
</file>