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5"/>
  </p:notesMasterIdLst>
  <p:handoutMasterIdLst>
    <p:handoutMasterId r:id="rId46"/>
  </p:handoutMasterIdLst>
  <p:sldIdLst>
    <p:sldId id="262" r:id="rId3"/>
    <p:sldId id="270" r:id="rId4"/>
    <p:sldId id="271" r:id="rId5"/>
    <p:sldId id="272" r:id="rId6"/>
    <p:sldId id="312" r:id="rId7"/>
    <p:sldId id="274" r:id="rId8"/>
    <p:sldId id="314" r:id="rId9"/>
    <p:sldId id="285" r:id="rId10"/>
    <p:sldId id="273" r:id="rId11"/>
    <p:sldId id="297" r:id="rId12"/>
    <p:sldId id="290" r:id="rId13"/>
    <p:sldId id="276" r:id="rId14"/>
    <p:sldId id="298" r:id="rId15"/>
    <p:sldId id="277" r:id="rId16"/>
    <p:sldId id="279" r:id="rId17"/>
    <p:sldId id="293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8" r:id="rId27"/>
    <p:sldId id="281" r:id="rId28"/>
    <p:sldId id="292" r:id="rId29"/>
    <p:sldId id="307" r:id="rId30"/>
    <p:sldId id="282" r:id="rId31"/>
    <p:sldId id="283" r:id="rId32"/>
    <p:sldId id="284" r:id="rId33"/>
    <p:sldId id="286" r:id="rId34"/>
    <p:sldId id="309" r:id="rId35"/>
    <p:sldId id="310" r:id="rId36"/>
    <p:sldId id="311" r:id="rId37"/>
    <p:sldId id="287" r:id="rId38"/>
    <p:sldId id="288" r:id="rId39"/>
    <p:sldId id="267" r:id="rId40"/>
    <p:sldId id="296" r:id="rId41"/>
    <p:sldId id="289" r:id="rId42"/>
    <p:sldId id="295" r:id="rId43"/>
    <p:sldId id="313" r:id="rId4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8208" autoAdjust="0"/>
  </p:normalViewPr>
  <p:slideViewPr>
    <p:cSldViewPr>
      <p:cViewPr>
        <p:scale>
          <a:sx n="70" d="100"/>
          <a:sy n="70" d="100"/>
        </p:scale>
        <p:origin x="-576" y="-72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Pt>
            <c:idx val="0"/>
            <c:bubble3D val="0"/>
            <c:explosion val="26"/>
          </c:dPt>
          <c:dLbls>
            <c:dLbl>
              <c:idx val="0"/>
              <c:layout>
                <c:manualLayout>
                  <c:x val="-0.11841162339705491"/>
                  <c:y val="-0.1269099695871350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71%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0797229243351823"/>
                  <c:y val="6.6086739157605365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20%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4.0094991043271917E-2"/>
                  <c:y val="0.18268549764612774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Лист1!$A$1:$A$3</c:f>
              <c:strCache>
                <c:ptCount val="3"/>
                <c:pt idx="0">
                  <c:v>С ШУС стало интереснее </c:v>
                </c:pt>
                <c:pt idx="1">
                  <c:v>Работа ШУС незаметна</c:v>
                </c:pt>
                <c:pt idx="2">
                  <c:v>Воздержались от ответа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71</c:v>
                </c:pt>
                <c:pt idx="1">
                  <c:v>20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69E97F-20C9-42B7-BCAC-61C71C763AF8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</dgm:pt>
    <dgm:pt modelId="{EFF9BFC3-999D-4B6E-A352-B8EC5655D775}">
      <dgm:prSet custT="1"/>
      <dgm:spPr/>
      <dgm:t>
        <a:bodyPr/>
        <a:lstStyle/>
        <a:p>
          <a:pPr marR="0" algn="ctr" rtl="0"/>
          <a:r>
            <a:rPr lang="ru-RU" sz="2800" baseline="0" dirty="0" smtClean="0">
              <a:latin typeface="Calibri"/>
            </a:rPr>
            <a:t>Председатель ШУС </a:t>
          </a:r>
          <a:endParaRPr lang="ru-RU" sz="2800" dirty="0" smtClean="0"/>
        </a:p>
      </dgm:t>
    </dgm:pt>
    <dgm:pt modelId="{279AEB64-6BB4-416D-A1C7-FFDFFB1188F1}" type="parTrans" cxnId="{173FFD11-FE3A-4A81-B3DD-55CBFEEDDD46}">
      <dgm:prSet/>
      <dgm:spPr/>
      <dgm:t>
        <a:bodyPr/>
        <a:lstStyle/>
        <a:p>
          <a:endParaRPr lang="ru-RU"/>
        </a:p>
      </dgm:t>
    </dgm:pt>
    <dgm:pt modelId="{D4EFD1E0-5C91-4369-BDB4-5F947E9E6A8D}" type="sibTrans" cxnId="{173FFD11-FE3A-4A81-B3DD-55CBFEEDDD46}">
      <dgm:prSet/>
      <dgm:spPr/>
      <dgm:t>
        <a:bodyPr/>
        <a:lstStyle/>
        <a:p>
          <a:endParaRPr lang="ru-RU"/>
        </a:p>
      </dgm:t>
    </dgm:pt>
    <dgm:pt modelId="{AD732B5E-301B-46D6-BA7B-11052AED4492}">
      <dgm:prSet custT="1"/>
      <dgm:spPr/>
      <dgm:t>
        <a:bodyPr/>
        <a:lstStyle/>
        <a:p>
          <a:pPr marR="0" algn="ctr" rtl="0"/>
          <a:r>
            <a:rPr lang="ru-RU" sz="2400" baseline="0" dirty="0" smtClean="0">
              <a:latin typeface="Calibri"/>
            </a:rPr>
            <a:t>Секретариат</a:t>
          </a:r>
          <a:endParaRPr lang="ru-RU" sz="2400" dirty="0" smtClean="0"/>
        </a:p>
      </dgm:t>
    </dgm:pt>
    <dgm:pt modelId="{76C9EFB2-A444-4300-B4F1-F4F9936ECA82}" type="parTrans" cxnId="{AC01B281-AF1F-441C-83C3-3B11311F58A4}">
      <dgm:prSet/>
      <dgm:spPr/>
      <dgm:t>
        <a:bodyPr/>
        <a:lstStyle/>
        <a:p>
          <a:endParaRPr lang="ru-RU"/>
        </a:p>
      </dgm:t>
    </dgm:pt>
    <dgm:pt modelId="{F941EAAE-B95A-493E-9762-80B3547A4BD0}" type="sibTrans" cxnId="{AC01B281-AF1F-441C-83C3-3B11311F58A4}">
      <dgm:prSet/>
      <dgm:spPr/>
      <dgm:t>
        <a:bodyPr/>
        <a:lstStyle/>
        <a:p>
          <a:endParaRPr lang="ru-RU"/>
        </a:p>
      </dgm:t>
    </dgm:pt>
    <dgm:pt modelId="{BBDCB8CA-FB6E-4524-A385-AE85A974542E}">
      <dgm:prSet custT="1"/>
      <dgm:spPr/>
      <dgm:t>
        <a:bodyPr/>
        <a:lstStyle/>
        <a:p>
          <a:pPr marR="0" algn="ctr" rtl="0"/>
          <a:r>
            <a:rPr lang="ru-RU" sz="2400" baseline="0" dirty="0" smtClean="0">
              <a:latin typeface="Calibri"/>
            </a:rPr>
            <a:t>Заместитель</a:t>
          </a:r>
        </a:p>
        <a:p>
          <a:pPr marR="0" algn="ctr" rtl="0"/>
          <a:r>
            <a:rPr lang="ru-RU" sz="2400" baseline="0" dirty="0" smtClean="0">
              <a:latin typeface="Calibri"/>
            </a:rPr>
            <a:t> председателя </a:t>
          </a:r>
        </a:p>
        <a:p>
          <a:pPr marR="0" algn="ctr" rtl="0"/>
          <a:r>
            <a:rPr lang="ru-RU" sz="2400" baseline="0" dirty="0" smtClean="0">
              <a:latin typeface="Calibri"/>
            </a:rPr>
            <a:t> пресс - центр</a:t>
          </a:r>
        </a:p>
      </dgm:t>
    </dgm:pt>
    <dgm:pt modelId="{58CC9057-08E9-49EF-9174-A5C84E35FC9C}" type="parTrans" cxnId="{8FA20FA2-5B6A-4513-883D-3652885A6672}">
      <dgm:prSet/>
      <dgm:spPr/>
      <dgm:t>
        <a:bodyPr/>
        <a:lstStyle/>
        <a:p>
          <a:endParaRPr lang="ru-RU"/>
        </a:p>
      </dgm:t>
    </dgm:pt>
    <dgm:pt modelId="{5ECF6086-D281-4F52-99A0-DD481EF50E9F}" type="sibTrans" cxnId="{8FA20FA2-5B6A-4513-883D-3652885A6672}">
      <dgm:prSet/>
      <dgm:spPr/>
      <dgm:t>
        <a:bodyPr/>
        <a:lstStyle/>
        <a:p>
          <a:endParaRPr lang="ru-RU"/>
        </a:p>
      </dgm:t>
    </dgm:pt>
    <dgm:pt modelId="{35E63006-45DA-4F85-A374-E3863C72588A}">
      <dgm:prSet custT="1"/>
      <dgm:spPr/>
      <dgm:t>
        <a:bodyPr/>
        <a:lstStyle/>
        <a:p>
          <a:pPr marR="0" algn="ctr" rtl="0"/>
          <a:endParaRPr lang="ru-RU" sz="2400" baseline="0" dirty="0" smtClean="0">
            <a:latin typeface="Calibri"/>
          </a:endParaRPr>
        </a:p>
        <a:p>
          <a:pPr marR="0" algn="ctr" rtl="0"/>
          <a:r>
            <a:rPr lang="ru-RU" sz="2400" baseline="0" dirty="0" smtClean="0">
              <a:latin typeface="Calibri"/>
            </a:rPr>
            <a:t>Заместитель председателя</a:t>
          </a:r>
        </a:p>
        <a:p>
          <a:pPr marR="0" algn="ctr" rtl="0"/>
          <a:r>
            <a:rPr lang="ru-RU" sz="2400" baseline="0" dirty="0" smtClean="0">
              <a:latin typeface="Calibri"/>
            </a:rPr>
            <a:t>Городские и школьные массовые мероприятия</a:t>
          </a:r>
        </a:p>
      </dgm:t>
    </dgm:pt>
    <dgm:pt modelId="{82B977D0-DDF0-4566-A833-E78CCB5707EB}" type="parTrans" cxnId="{DE3FE93F-696D-40AC-8D79-93E408395DD8}">
      <dgm:prSet/>
      <dgm:spPr/>
      <dgm:t>
        <a:bodyPr/>
        <a:lstStyle/>
        <a:p>
          <a:endParaRPr lang="ru-RU"/>
        </a:p>
      </dgm:t>
    </dgm:pt>
    <dgm:pt modelId="{D0E83FA9-524A-454F-8959-AC1C85372343}" type="sibTrans" cxnId="{DE3FE93F-696D-40AC-8D79-93E408395DD8}">
      <dgm:prSet/>
      <dgm:spPr/>
      <dgm:t>
        <a:bodyPr/>
        <a:lstStyle/>
        <a:p>
          <a:endParaRPr lang="ru-RU"/>
        </a:p>
      </dgm:t>
    </dgm:pt>
    <dgm:pt modelId="{88A3F5DF-071E-421F-86DD-9B7CB1424603}">
      <dgm:prSet custT="1"/>
      <dgm:spPr/>
      <dgm:t>
        <a:bodyPr/>
        <a:lstStyle/>
        <a:p>
          <a:pPr marR="0" algn="ctr" rtl="0"/>
          <a:r>
            <a:rPr lang="ru-RU" sz="2400" baseline="0" dirty="0" smtClean="0">
              <a:latin typeface="Calibri"/>
            </a:rPr>
            <a:t>Заместитель председателя – проектная и исследовательская деятельность</a:t>
          </a:r>
        </a:p>
      </dgm:t>
    </dgm:pt>
    <dgm:pt modelId="{47CF2014-8B23-417C-B587-1F31A82D8C06}" type="parTrans" cxnId="{84F52D21-AC38-4E8E-8156-AF654297CCA5}">
      <dgm:prSet/>
      <dgm:spPr/>
      <dgm:t>
        <a:bodyPr/>
        <a:lstStyle/>
        <a:p>
          <a:endParaRPr lang="ru-RU"/>
        </a:p>
      </dgm:t>
    </dgm:pt>
    <dgm:pt modelId="{FACFDF2A-04AE-4879-8A97-1790EF7A2494}" type="sibTrans" cxnId="{84F52D21-AC38-4E8E-8156-AF654297CCA5}">
      <dgm:prSet/>
      <dgm:spPr/>
      <dgm:t>
        <a:bodyPr/>
        <a:lstStyle/>
        <a:p>
          <a:endParaRPr lang="ru-RU"/>
        </a:p>
      </dgm:t>
    </dgm:pt>
    <dgm:pt modelId="{DC83C2E8-7507-477F-8C15-7E0167654CA1}" type="pres">
      <dgm:prSet presAssocID="{2B69E97F-20C9-42B7-BCAC-61C71C763AF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B93CB40-7EB5-4ECB-B464-3E1310A0BD7B}" type="pres">
      <dgm:prSet presAssocID="{EFF9BFC3-999D-4B6E-A352-B8EC5655D775}" presName="hierRoot1" presStyleCnt="0">
        <dgm:presLayoutVars>
          <dgm:hierBranch/>
        </dgm:presLayoutVars>
      </dgm:prSet>
      <dgm:spPr/>
    </dgm:pt>
    <dgm:pt modelId="{BDB64F44-F212-44D8-9ADF-030A15A4E4F8}" type="pres">
      <dgm:prSet presAssocID="{EFF9BFC3-999D-4B6E-A352-B8EC5655D775}" presName="rootComposite1" presStyleCnt="0"/>
      <dgm:spPr/>
    </dgm:pt>
    <dgm:pt modelId="{7015F53D-3D14-4FE6-B949-FA30FF949E0C}" type="pres">
      <dgm:prSet presAssocID="{EFF9BFC3-999D-4B6E-A352-B8EC5655D775}" presName="rootText1" presStyleLbl="node0" presStyleIdx="0" presStyleCnt="1" custScaleX="150231" custScaleY="1667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C7A2AD-35F6-4582-8742-F2CFD8032720}" type="pres">
      <dgm:prSet presAssocID="{EFF9BFC3-999D-4B6E-A352-B8EC5655D77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C711CFB-0BC0-4453-96CB-04E0B6002879}" type="pres">
      <dgm:prSet presAssocID="{EFF9BFC3-999D-4B6E-A352-B8EC5655D775}" presName="hierChild2" presStyleCnt="0"/>
      <dgm:spPr/>
    </dgm:pt>
    <dgm:pt modelId="{30B5D165-7740-41D1-BF34-DA7B014CDAF0}" type="pres">
      <dgm:prSet presAssocID="{76C9EFB2-A444-4300-B4F1-F4F9936ECA82}" presName="Name35" presStyleLbl="parChTrans1D2" presStyleIdx="0" presStyleCnt="4"/>
      <dgm:spPr/>
      <dgm:t>
        <a:bodyPr/>
        <a:lstStyle/>
        <a:p>
          <a:endParaRPr lang="ru-RU"/>
        </a:p>
      </dgm:t>
    </dgm:pt>
    <dgm:pt modelId="{61AEA737-AA3F-473F-8F3D-FA6F90479708}" type="pres">
      <dgm:prSet presAssocID="{AD732B5E-301B-46D6-BA7B-11052AED4492}" presName="hierRoot2" presStyleCnt="0">
        <dgm:presLayoutVars>
          <dgm:hierBranch/>
        </dgm:presLayoutVars>
      </dgm:prSet>
      <dgm:spPr/>
    </dgm:pt>
    <dgm:pt modelId="{527962A6-9A83-468F-B5B4-C554782A0356}" type="pres">
      <dgm:prSet presAssocID="{AD732B5E-301B-46D6-BA7B-11052AED4492}" presName="rootComposite" presStyleCnt="0"/>
      <dgm:spPr/>
    </dgm:pt>
    <dgm:pt modelId="{B29DF4BE-DD08-4B04-A150-A63F412834B7}" type="pres">
      <dgm:prSet presAssocID="{AD732B5E-301B-46D6-BA7B-11052AED449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E45518-B769-4718-B363-44CDBFE6A80F}" type="pres">
      <dgm:prSet presAssocID="{AD732B5E-301B-46D6-BA7B-11052AED4492}" presName="rootConnector" presStyleLbl="node2" presStyleIdx="0" presStyleCnt="4"/>
      <dgm:spPr/>
      <dgm:t>
        <a:bodyPr/>
        <a:lstStyle/>
        <a:p>
          <a:endParaRPr lang="ru-RU"/>
        </a:p>
      </dgm:t>
    </dgm:pt>
    <dgm:pt modelId="{B45A2219-0D10-49F0-81D0-E29DE1510010}" type="pres">
      <dgm:prSet presAssocID="{AD732B5E-301B-46D6-BA7B-11052AED4492}" presName="hierChild4" presStyleCnt="0"/>
      <dgm:spPr/>
    </dgm:pt>
    <dgm:pt modelId="{DCCB8400-E54E-4206-9C57-1F623E19F10A}" type="pres">
      <dgm:prSet presAssocID="{AD732B5E-301B-46D6-BA7B-11052AED4492}" presName="hierChild5" presStyleCnt="0"/>
      <dgm:spPr/>
    </dgm:pt>
    <dgm:pt modelId="{B21932BB-1B7D-4649-AC4D-0F946EF68262}" type="pres">
      <dgm:prSet presAssocID="{58CC9057-08E9-49EF-9174-A5C84E35FC9C}" presName="Name35" presStyleLbl="parChTrans1D2" presStyleIdx="1" presStyleCnt="4"/>
      <dgm:spPr/>
      <dgm:t>
        <a:bodyPr/>
        <a:lstStyle/>
        <a:p>
          <a:endParaRPr lang="ru-RU"/>
        </a:p>
      </dgm:t>
    </dgm:pt>
    <dgm:pt modelId="{AFBD8163-00DF-48FF-920D-A90642C4E265}" type="pres">
      <dgm:prSet presAssocID="{BBDCB8CA-FB6E-4524-A385-AE85A974542E}" presName="hierRoot2" presStyleCnt="0">
        <dgm:presLayoutVars>
          <dgm:hierBranch/>
        </dgm:presLayoutVars>
      </dgm:prSet>
      <dgm:spPr/>
    </dgm:pt>
    <dgm:pt modelId="{40117AB4-7A2E-4A1D-92D5-3268E7C8E33D}" type="pres">
      <dgm:prSet presAssocID="{BBDCB8CA-FB6E-4524-A385-AE85A974542E}" presName="rootComposite" presStyleCnt="0"/>
      <dgm:spPr/>
    </dgm:pt>
    <dgm:pt modelId="{E0D8BD9E-1831-4CFF-96B9-9B91A104DE06}" type="pres">
      <dgm:prSet presAssocID="{BBDCB8CA-FB6E-4524-A385-AE85A974542E}" presName="rootText" presStyleLbl="node2" presStyleIdx="1" presStyleCnt="4" custScaleY="1284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7E1024-D978-423E-AC1B-F860D79CA9BF}" type="pres">
      <dgm:prSet presAssocID="{BBDCB8CA-FB6E-4524-A385-AE85A974542E}" presName="rootConnector" presStyleLbl="node2" presStyleIdx="1" presStyleCnt="4"/>
      <dgm:spPr/>
      <dgm:t>
        <a:bodyPr/>
        <a:lstStyle/>
        <a:p>
          <a:endParaRPr lang="ru-RU"/>
        </a:p>
      </dgm:t>
    </dgm:pt>
    <dgm:pt modelId="{0908C514-A69B-4A99-9A45-388BD8FB7A8C}" type="pres">
      <dgm:prSet presAssocID="{BBDCB8CA-FB6E-4524-A385-AE85A974542E}" presName="hierChild4" presStyleCnt="0"/>
      <dgm:spPr/>
    </dgm:pt>
    <dgm:pt modelId="{84A90E04-753F-4D34-8ABA-FD8BA4F4F7C3}" type="pres">
      <dgm:prSet presAssocID="{BBDCB8CA-FB6E-4524-A385-AE85A974542E}" presName="hierChild5" presStyleCnt="0"/>
      <dgm:spPr/>
    </dgm:pt>
    <dgm:pt modelId="{9F18D70A-78AD-47CF-9674-EA75B45E6C61}" type="pres">
      <dgm:prSet presAssocID="{82B977D0-DDF0-4566-A833-E78CCB5707EB}" presName="Name35" presStyleLbl="parChTrans1D2" presStyleIdx="2" presStyleCnt="4"/>
      <dgm:spPr/>
      <dgm:t>
        <a:bodyPr/>
        <a:lstStyle/>
        <a:p>
          <a:endParaRPr lang="ru-RU"/>
        </a:p>
      </dgm:t>
    </dgm:pt>
    <dgm:pt modelId="{EFA250E5-C40B-41C7-A1DC-65784418751E}" type="pres">
      <dgm:prSet presAssocID="{35E63006-45DA-4F85-A374-E3863C72588A}" presName="hierRoot2" presStyleCnt="0">
        <dgm:presLayoutVars>
          <dgm:hierBranch/>
        </dgm:presLayoutVars>
      </dgm:prSet>
      <dgm:spPr/>
    </dgm:pt>
    <dgm:pt modelId="{80730F0F-3594-4124-ABE8-87C112F03711}" type="pres">
      <dgm:prSet presAssocID="{35E63006-45DA-4F85-A374-E3863C72588A}" presName="rootComposite" presStyleCnt="0"/>
      <dgm:spPr/>
    </dgm:pt>
    <dgm:pt modelId="{95A6F650-7E3A-4D5B-9E6D-08590FC7EE4E}" type="pres">
      <dgm:prSet presAssocID="{35E63006-45DA-4F85-A374-E3863C72588A}" presName="rootText" presStyleLbl="node2" presStyleIdx="2" presStyleCnt="4" custScaleY="2133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C2291F-C77E-4D7D-AAFF-A622894E23DB}" type="pres">
      <dgm:prSet presAssocID="{35E63006-45DA-4F85-A374-E3863C72588A}" presName="rootConnector" presStyleLbl="node2" presStyleIdx="2" presStyleCnt="4"/>
      <dgm:spPr/>
      <dgm:t>
        <a:bodyPr/>
        <a:lstStyle/>
        <a:p>
          <a:endParaRPr lang="ru-RU"/>
        </a:p>
      </dgm:t>
    </dgm:pt>
    <dgm:pt modelId="{51672BCD-8084-4BC9-A364-B2A7D3656D15}" type="pres">
      <dgm:prSet presAssocID="{35E63006-45DA-4F85-A374-E3863C72588A}" presName="hierChild4" presStyleCnt="0"/>
      <dgm:spPr/>
    </dgm:pt>
    <dgm:pt modelId="{66E558D8-AEAF-45A8-9BF6-C75F0A7AB6FD}" type="pres">
      <dgm:prSet presAssocID="{35E63006-45DA-4F85-A374-E3863C72588A}" presName="hierChild5" presStyleCnt="0"/>
      <dgm:spPr/>
    </dgm:pt>
    <dgm:pt modelId="{C386157E-30CE-4CF1-92BE-E8C965B291BD}" type="pres">
      <dgm:prSet presAssocID="{47CF2014-8B23-417C-B587-1F31A82D8C06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462FDFC-9FD8-426A-A596-2E8E1B9CC820}" type="pres">
      <dgm:prSet presAssocID="{88A3F5DF-071E-421F-86DD-9B7CB1424603}" presName="hierRoot2" presStyleCnt="0">
        <dgm:presLayoutVars>
          <dgm:hierBranch/>
        </dgm:presLayoutVars>
      </dgm:prSet>
      <dgm:spPr/>
    </dgm:pt>
    <dgm:pt modelId="{627B9FC8-001B-469B-9F11-5F6D3902409C}" type="pres">
      <dgm:prSet presAssocID="{88A3F5DF-071E-421F-86DD-9B7CB1424603}" presName="rootComposite" presStyleCnt="0"/>
      <dgm:spPr/>
    </dgm:pt>
    <dgm:pt modelId="{22C265DA-8936-498C-8AF6-3F060E8D1CED}" type="pres">
      <dgm:prSet presAssocID="{88A3F5DF-071E-421F-86DD-9B7CB1424603}" presName="rootText" presStyleLbl="node2" presStyleIdx="3" presStyleCnt="4" custScaleX="114814" custScaleY="2133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9A1A96-6DE5-4252-AB86-15056C3C7D08}" type="pres">
      <dgm:prSet presAssocID="{88A3F5DF-071E-421F-86DD-9B7CB1424603}" presName="rootConnector" presStyleLbl="node2" presStyleIdx="3" presStyleCnt="4"/>
      <dgm:spPr/>
      <dgm:t>
        <a:bodyPr/>
        <a:lstStyle/>
        <a:p>
          <a:endParaRPr lang="ru-RU"/>
        </a:p>
      </dgm:t>
    </dgm:pt>
    <dgm:pt modelId="{C219466C-4E1C-44C1-B438-E745353B4658}" type="pres">
      <dgm:prSet presAssocID="{88A3F5DF-071E-421F-86DD-9B7CB1424603}" presName="hierChild4" presStyleCnt="0"/>
      <dgm:spPr/>
    </dgm:pt>
    <dgm:pt modelId="{32F081AB-63B6-4362-A36A-D387366B9072}" type="pres">
      <dgm:prSet presAssocID="{88A3F5DF-071E-421F-86DD-9B7CB1424603}" presName="hierChild5" presStyleCnt="0"/>
      <dgm:spPr/>
    </dgm:pt>
    <dgm:pt modelId="{14CB1ABB-EE95-4BC6-8397-99341ECEAE51}" type="pres">
      <dgm:prSet presAssocID="{EFF9BFC3-999D-4B6E-A352-B8EC5655D775}" presName="hierChild3" presStyleCnt="0"/>
      <dgm:spPr/>
    </dgm:pt>
  </dgm:ptLst>
  <dgm:cxnLst>
    <dgm:cxn modelId="{DE3FE93F-696D-40AC-8D79-93E408395DD8}" srcId="{EFF9BFC3-999D-4B6E-A352-B8EC5655D775}" destId="{35E63006-45DA-4F85-A374-E3863C72588A}" srcOrd="2" destOrd="0" parTransId="{82B977D0-DDF0-4566-A833-E78CCB5707EB}" sibTransId="{D0E83FA9-524A-454F-8959-AC1C85372343}"/>
    <dgm:cxn modelId="{53185035-62A8-48C1-AE0B-C8523FA92885}" type="presOf" srcId="{35E63006-45DA-4F85-A374-E3863C72588A}" destId="{0EC2291F-C77E-4D7D-AAFF-A622894E23DB}" srcOrd="1" destOrd="0" presId="urn:microsoft.com/office/officeart/2005/8/layout/orgChart1"/>
    <dgm:cxn modelId="{8FA20FA2-5B6A-4513-883D-3652885A6672}" srcId="{EFF9BFC3-999D-4B6E-A352-B8EC5655D775}" destId="{BBDCB8CA-FB6E-4524-A385-AE85A974542E}" srcOrd="1" destOrd="0" parTransId="{58CC9057-08E9-49EF-9174-A5C84E35FC9C}" sibTransId="{5ECF6086-D281-4F52-99A0-DD481EF50E9F}"/>
    <dgm:cxn modelId="{F7D8EA24-7413-4EC9-8A71-E73238889DCA}" type="presOf" srcId="{82B977D0-DDF0-4566-A833-E78CCB5707EB}" destId="{9F18D70A-78AD-47CF-9674-EA75B45E6C61}" srcOrd="0" destOrd="0" presId="urn:microsoft.com/office/officeart/2005/8/layout/orgChart1"/>
    <dgm:cxn modelId="{AC01B281-AF1F-441C-83C3-3B11311F58A4}" srcId="{EFF9BFC3-999D-4B6E-A352-B8EC5655D775}" destId="{AD732B5E-301B-46D6-BA7B-11052AED4492}" srcOrd="0" destOrd="0" parTransId="{76C9EFB2-A444-4300-B4F1-F4F9936ECA82}" sibTransId="{F941EAAE-B95A-493E-9762-80B3547A4BD0}"/>
    <dgm:cxn modelId="{DFFB4DC4-007F-4D9E-AFD2-9A9C8E3A5A5C}" type="presOf" srcId="{76C9EFB2-A444-4300-B4F1-F4F9936ECA82}" destId="{30B5D165-7740-41D1-BF34-DA7B014CDAF0}" srcOrd="0" destOrd="0" presId="urn:microsoft.com/office/officeart/2005/8/layout/orgChart1"/>
    <dgm:cxn modelId="{D8492ED2-01D2-4ED2-9511-85E6EC06747B}" type="presOf" srcId="{AD732B5E-301B-46D6-BA7B-11052AED4492}" destId="{B29DF4BE-DD08-4B04-A150-A63F412834B7}" srcOrd="0" destOrd="0" presId="urn:microsoft.com/office/officeart/2005/8/layout/orgChart1"/>
    <dgm:cxn modelId="{B74E44BB-7E4F-47B0-A5EC-7DFDA119D243}" type="presOf" srcId="{BBDCB8CA-FB6E-4524-A385-AE85A974542E}" destId="{1B7E1024-D978-423E-AC1B-F860D79CA9BF}" srcOrd="1" destOrd="0" presId="urn:microsoft.com/office/officeart/2005/8/layout/orgChart1"/>
    <dgm:cxn modelId="{517C38A8-B3F1-46C6-8CC2-6AC1645E1478}" type="presOf" srcId="{88A3F5DF-071E-421F-86DD-9B7CB1424603}" destId="{22C265DA-8936-498C-8AF6-3F060E8D1CED}" srcOrd="0" destOrd="0" presId="urn:microsoft.com/office/officeart/2005/8/layout/orgChart1"/>
    <dgm:cxn modelId="{C89499B0-2C9C-4DD3-842F-9243D13BFA15}" type="presOf" srcId="{2B69E97F-20C9-42B7-BCAC-61C71C763AF8}" destId="{DC83C2E8-7507-477F-8C15-7E0167654CA1}" srcOrd="0" destOrd="0" presId="urn:microsoft.com/office/officeart/2005/8/layout/orgChart1"/>
    <dgm:cxn modelId="{EECE9E8F-FD14-4178-9CC6-527BB4710E9F}" type="presOf" srcId="{58CC9057-08E9-49EF-9174-A5C84E35FC9C}" destId="{B21932BB-1B7D-4649-AC4D-0F946EF68262}" srcOrd="0" destOrd="0" presId="urn:microsoft.com/office/officeart/2005/8/layout/orgChart1"/>
    <dgm:cxn modelId="{E7E02984-3142-41D1-8E6C-426E39ECDA8B}" type="presOf" srcId="{BBDCB8CA-FB6E-4524-A385-AE85A974542E}" destId="{E0D8BD9E-1831-4CFF-96B9-9B91A104DE06}" srcOrd="0" destOrd="0" presId="urn:microsoft.com/office/officeart/2005/8/layout/orgChart1"/>
    <dgm:cxn modelId="{EB0CE5BF-C3AF-438F-918F-12C31D9448B2}" type="presOf" srcId="{47CF2014-8B23-417C-B587-1F31A82D8C06}" destId="{C386157E-30CE-4CF1-92BE-E8C965B291BD}" srcOrd="0" destOrd="0" presId="urn:microsoft.com/office/officeart/2005/8/layout/orgChart1"/>
    <dgm:cxn modelId="{A37156CD-E991-4E39-BFF3-C6BA4F255C50}" type="presOf" srcId="{35E63006-45DA-4F85-A374-E3863C72588A}" destId="{95A6F650-7E3A-4D5B-9E6D-08590FC7EE4E}" srcOrd="0" destOrd="0" presId="urn:microsoft.com/office/officeart/2005/8/layout/orgChart1"/>
    <dgm:cxn modelId="{84F52D21-AC38-4E8E-8156-AF654297CCA5}" srcId="{EFF9BFC3-999D-4B6E-A352-B8EC5655D775}" destId="{88A3F5DF-071E-421F-86DD-9B7CB1424603}" srcOrd="3" destOrd="0" parTransId="{47CF2014-8B23-417C-B587-1F31A82D8C06}" sibTransId="{FACFDF2A-04AE-4879-8A97-1790EF7A2494}"/>
    <dgm:cxn modelId="{4A394EC8-7436-4C11-AA27-09428839B68D}" type="presOf" srcId="{88A3F5DF-071E-421F-86DD-9B7CB1424603}" destId="{CF9A1A96-6DE5-4252-AB86-15056C3C7D08}" srcOrd="1" destOrd="0" presId="urn:microsoft.com/office/officeart/2005/8/layout/orgChart1"/>
    <dgm:cxn modelId="{173FFD11-FE3A-4A81-B3DD-55CBFEEDDD46}" srcId="{2B69E97F-20C9-42B7-BCAC-61C71C763AF8}" destId="{EFF9BFC3-999D-4B6E-A352-B8EC5655D775}" srcOrd="0" destOrd="0" parTransId="{279AEB64-6BB4-416D-A1C7-FFDFFB1188F1}" sibTransId="{D4EFD1E0-5C91-4369-BDB4-5F947E9E6A8D}"/>
    <dgm:cxn modelId="{EB8B2DC9-EB6D-4EF9-A063-00630A3A03DA}" type="presOf" srcId="{AD732B5E-301B-46D6-BA7B-11052AED4492}" destId="{B8E45518-B769-4718-B363-44CDBFE6A80F}" srcOrd="1" destOrd="0" presId="urn:microsoft.com/office/officeart/2005/8/layout/orgChart1"/>
    <dgm:cxn modelId="{79FD1F2D-C0E6-4513-A9BD-7508D1AC216C}" type="presOf" srcId="{EFF9BFC3-999D-4B6E-A352-B8EC5655D775}" destId="{C6C7A2AD-35F6-4582-8742-F2CFD8032720}" srcOrd="1" destOrd="0" presId="urn:microsoft.com/office/officeart/2005/8/layout/orgChart1"/>
    <dgm:cxn modelId="{B1564BEB-7C73-4600-88A4-EC2E562FD7A0}" type="presOf" srcId="{EFF9BFC3-999D-4B6E-A352-B8EC5655D775}" destId="{7015F53D-3D14-4FE6-B949-FA30FF949E0C}" srcOrd="0" destOrd="0" presId="urn:microsoft.com/office/officeart/2005/8/layout/orgChart1"/>
    <dgm:cxn modelId="{3036C5DD-1888-4FB5-A528-311967A2A31E}" type="presParOf" srcId="{DC83C2E8-7507-477F-8C15-7E0167654CA1}" destId="{0B93CB40-7EB5-4ECB-B464-3E1310A0BD7B}" srcOrd="0" destOrd="0" presId="urn:microsoft.com/office/officeart/2005/8/layout/orgChart1"/>
    <dgm:cxn modelId="{D40486A6-1FB7-4AA9-8C1B-41DEF247C72E}" type="presParOf" srcId="{0B93CB40-7EB5-4ECB-B464-3E1310A0BD7B}" destId="{BDB64F44-F212-44D8-9ADF-030A15A4E4F8}" srcOrd="0" destOrd="0" presId="urn:microsoft.com/office/officeart/2005/8/layout/orgChart1"/>
    <dgm:cxn modelId="{CD1D53D8-7171-4672-8F78-860ED80715AB}" type="presParOf" srcId="{BDB64F44-F212-44D8-9ADF-030A15A4E4F8}" destId="{7015F53D-3D14-4FE6-B949-FA30FF949E0C}" srcOrd="0" destOrd="0" presId="urn:microsoft.com/office/officeart/2005/8/layout/orgChart1"/>
    <dgm:cxn modelId="{CC0C8DC3-FEFC-4EC6-80B4-ABF3A90F430A}" type="presParOf" srcId="{BDB64F44-F212-44D8-9ADF-030A15A4E4F8}" destId="{C6C7A2AD-35F6-4582-8742-F2CFD8032720}" srcOrd="1" destOrd="0" presId="urn:microsoft.com/office/officeart/2005/8/layout/orgChart1"/>
    <dgm:cxn modelId="{28A38C47-E093-4350-B89C-A789E902DDE8}" type="presParOf" srcId="{0B93CB40-7EB5-4ECB-B464-3E1310A0BD7B}" destId="{6C711CFB-0BC0-4453-96CB-04E0B6002879}" srcOrd="1" destOrd="0" presId="urn:microsoft.com/office/officeart/2005/8/layout/orgChart1"/>
    <dgm:cxn modelId="{EEA59728-DD53-466E-8036-4903DD0503F3}" type="presParOf" srcId="{6C711CFB-0BC0-4453-96CB-04E0B6002879}" destId="{30B5D165-7740-41D1-BF34-DA7B014CDAF0}" srcOrd="0" destOrd="0" presId="urn:microsoft.com/office/officeart/2005/8/layout/orgChart1"/>
    <dgm:cxn modelId="{F2FFFA39-3040-4A0C-8345-8B055A5355C5}" type="presParOf" srcId="{6C711CFB-0BC0-4453-96CB-04E0B6002879}" destId="{61AEA737-AA3F-473F-8F3D-FA6F90479708}" srcOrd="1" destOrd="0" presId="urn:microsoft.com/office/officeart/2005/8/layout/orgChart1"/>
    <dgm:cxn modelId="{27010CF8-7C7A-4480-98BF-30D7BC37EA62}" type="presParOf" srcId="{61AEA737-AA3F-473F-8F3D-FA6F90479708}" destId="{527962A6-9A83-468F-B5B4-C554782A0356}" srcOrd="0" destOrd="0" presId="urn:microsoft.com/office/officeart/2005/8/layout/orgChart1"/>
    <dgm:cxn modelId="{1EEE6483-7FE3-493A-98E6-AE8B47B5A8D3}" type="presParOf" srcId="{527962A6-9A83-468F-B5B4-C554782A0356}" destId="{B29DF4BE-DD08-4B04-A150-A63F412834B7}" srcOrd="0" destOrd="0" presId="urn:microsoft.com/office/officeart/2005/8/layout/orgChart1"/>
    <dgm:cxn modelId="{61062981-80F2-4752-A729-DB91FAF9A699}" type="presParOf" srcId="{527962A6-9A83-468F-B5B4-C554782A0356}" destId="{B8E45518-B769-4718-B363-44CDBFE6A80F}" srcOrd="1" destOrd="0" presId="urn:microsoft.com/office/officeart/2005/8/layout/orgChart1"/>
    <dgm:cxn modelId="{32E907D7-C391-45A0-942E-3AE74015781E}" type="presParOf" srcId="{61AEA737-AA3F-473F-8F3D-FA6F90479708}" destId="{B45A2219-0D10-49F0-81D0-E29DE1510010}" srcOrd="1" destOrd="0" presId="urn:microsoft.com/office/officeart/2005/8/layout/orgChart1"/>
    <dgm:cxn modelId="{62C72F08-FBE1-490F-8396-5E492CCC39E2}" type="presParOf" srcId="{61AEA737-AA3F-473F-8F3D-FA6F90479708}" destId="{DCCB8400-E54E-4206-9C57-1F623E19F10A}" srcOrd="2" destOrd="0" presId="urn:microsoft.com/office/officeart/2005/8/layout/orgChart1"/>
    <dgm:cxn modelId="{F15E121C-0AD6-4A96-BF70-86C715D0CC55}" type="presParOf" srcId="{6C711CFB-0BC0-4453-96CB-04E0B6002879}" destId="{B21932BB-1B7D-4649-AC4D-0F946EF68262}" srcOrd="2" destOrd="0" presId="urn:microsoft.com/office/officeart/2005/8/layout/orgChart1"/>
    <dgm:cxn modelId="{A6F25394-C94A-4FB8-9A0E-44CFBF2557E2}" type="presParOf" srcId="{6C711CFB-0BC0-4453-96CB-04E0B6002879}" destId="{AFBD8163-00DF-48FF-920D-A90642C4E265}" srcOrd="3" destOrd="0" presId="urn:microsoft.com/office/officeart/2005/8/layout/orgChart1"/>
    <dgm:cxn modelId="{DC727C4F-1D9B-4A19-8DE8-7565D95BD09F}" type="presParOf" srcId="{AFBD8163-00DF-48FF-920D-A90642C4E265}" destId="{40117AB4-7A2E-4A1D-92D5-3268E7C8E33D}" srcOrd="0" destOrd="0" presId="urn:microsoft.com/office/officeart/2005/8/layout/orgChart1"/>
    <dgm:cxn modelId="{2D2379B6-BD0A-4CB5-BC97-8D149D96DB98}" type="presParOf" srcId="{40117AB4-7A2E-4A1D-92D5-3268E7C8E33D}" destId="{E0D8BD9E-1831-4CFF-96B9-9B91A104DE06}" srcOrd="0" destOrd="0" presId="urn:microsoft.com/office/officeart/2005/8/layout/orgChart1"/>
    <dgm:cxn modelId="{87CA6AEE-0028-4B14-A86D-96742F6A110A}" type="presParOf" srcId="{40117AB4-7A2E-4A1D-92D5-3268E7C8E33D}" destId="{1B7E1024-D978-423E-AC1B-F860D79CA9BF}" srcOrd="1" destOrd="0" presId="urn:microsoft.com/office/officeart/2005/8/layout/orgChart1"/>
    <dgm:cxn modelId="{FDB77B40-B205-4DB2-9F6E-ED0E015832A8}" type="presParOf" srcId="{AFBD8163-00DF-48FF-920D-A90642C4E265}" destId="{0908C514-A69B-4A99-9A45-388BD8FB7A8C}" srcOrd="1" destOrd="0" presId="urn:microsoft.com/office/officeart/2005/8/layout/orgChart1"/>
    <dgm:cxn modelId="{A3661F99-A4CF-400D-A88A-4A72167D4DE8}" type="presParOf" srcId="{AFBD8163-00DF-48FF-920D-A90642C4E265}" destId="{84A90E04-753F-4D34-8ABA-FD8BA4F4F7C3}" srcOrd="2" destOrd="0" presId="urn:microsoft.com/office/officeart/2005/8/layout/orgChart1"/>
    <dgm:cxn modelId="{C9FE454E-D147-4AE1-843D-B3056416D63E}" type="presParOf" srcId="{6C711CFB-0BC0-4453-96CB-04E0B6002879}" destId="{9F18D70A-78AD-47CF-9674-EA75B45E6C61}" srcOrd="4" destOrd="0" presId="urn:microsoft.com/office/officeart/2005/8/layout/orgChart1"/>
    <dgm:cxn modelId="{323F0254-F8E8-42DD-A279-4020EC497595}" type="presParOf" srcId="{6C711CFB-0BC0-4453-96CB-04E0B6002879}" destId="{EFA250E5-C40B-41C7-A1DC-65784418751E}" srcOrd="5" destOrd="0" presId="urn:microsoft.com/office/officeart/2005/8/layout/orgChart1"/>
    <dgm:cxn modelId="{83C9E1DC-BEBF-4AEB-A0B0-B5AEE279C480}" type="presParOf" srcId="{EFA250E5-C40B-41C7-A1DC-65784418751E}" destId="{80730F0F-3594-4124-ABE8-87C112F03711}" srcOrd="0" destOrd="0" presId="urn:microsoft.com/office/officeart/2005/8/layout/orgChart1"/>
    <dgm:cxn modelId="{2CFEB078-48F4-4BDC-ACB7-6E33892101C4}" type="presParOf" srcId="{80730F0F-3594-4124-ABE8-87C112F03711}" destId="{95A6F650-7E3A-4D5B-9E6D-08590FC7EE4E}" srcOrd="0" destOrd="0" presId="urn:microsoft.com/office/officeart/2005/8/layout/orgChart1"/>
    <dgm:cxn modelId="{7A42DF77-DDFA-4558-B799-6ABC1B3E7DDF}" type="presParOf" srcId="{80730F0F-3594-4124-ABE8-87C112F03711}" destId="{0EC2291F-C77E-4D7D-AAFF-A622894E23DB}" srcOrd="1" destOrd="0" presId="urn:microsoft.com/office/officeart/2005/8/layout/orgChart1"/>
    <dgm:cxn modelId="{9C47B711-E6FB-42AC-B4DA-F6CAF57E2235}" type="presParOf" srcId="{EFA250E5-C40B-41C7-A1DC-65784418751E}" destId="{51672BCD-8084-4BC9-A364-B2A7D3656D15}" srcOrd="1" destOrd="0" presId="urn:microsoft.com/office/officeart/2005/8/layout/orgChart1"/>
    <dgm:cxn modelId="{DA974C9E-8010-4504-B50B-25D9C61F8F0B}" type="presParOf" srcId="{EFA250E5-C40B-41C7-A1DC-65784418751E}" destId="{66E558D8-AEAF-45A8-9BF6-C75F0A7AB6FD}" srcOrd="2" destOrd="0" presId="urn:microsoft.com/office/officeart/2005/8/layout/orgChart1"/>
    <dgm:cxn modelId="{F41096B8-81D4-4D5B-B640-E413FB05CF08}" type="presParOf" srcId="{6C711CFB-0BC0-4453-96CB-04E0B6002879}" destId="{C386157E-30CE-4CF1-92BE-E8C965B291BD}" srcOrd="6" destOrd="0" presId="urn:microsoft.com/office/officeart/2005/8/layout/orgChart1"/>
    <dgm:cxn modelId="{BA25F1B0-DC6B-46B9-A80F-8029113D8AB5}" type="presParOf" srcId="{6C711CFB-0BC0-4453-96CB-04E0B6002879}" destId="{A462FDFC-9FD8-426A-A596-2E8E1B9CC820}" srcOrd="7" destOrd="0" presId="urn:microsoft.com/office/officeart/2005/8/layout/orgChart1"/>
    <dgm:cxn modelId="{62A14AEE-E55B-42DF-874A-D48578DF66F1}" type="presParOf" srcId="{A462FDFC-9FD8-426A-A596-2E8E1B9CC820}" destId="{627B9FC8-001B-469B-9F11-5F6D3902409C}" srcOrd="0" destOrd="0" presId="urn:microsoft.com/office/officeart/2005/8/layout/orgChart1"/>
    <dgm:cxn modelId="{091D3A3C-31BC-47B5-90E7-3CC7B71C1443}" type="presParOf" srcId="{627B9FC8-001B-469B-9F11-5F6D3902409C}" destId="{22C265DA-8936-498C-8AF6-3F060E8D1CED}" srcOrd="0" destOrd="0" presId="urn:microsoft.com/office/officeart/2005/8/layout/orgChart1"/>
    <dgm:cxn modelId="{A18953B6-DCC9-4D43-956B-56C48B258C79}" type="presParOf" srcId="{627B9FC8-001B-469B-9F11-5F6D3902409C}" destId="{CF9A1A96-6DE5-4252-AB86-15056C3C7D08}" srcOrd="1" destOrd="0" presId="urn:microsoft.com/office/officeart/2005/8/layout/orgChart1"/>
    <dgm:cxn modelId="{3D8A3AE6-6C5C-4D0A-816A-4E2ACF004E95}" type="presParOf" srcId="{A462FDFC-9FD8-426A-A596-2E8E1B9CC820}" destId="{C219466C-4E1C-44C1-B438-E745353B4658}" srcOrd="1" destOrd="0" presId="urn:microsoft.com/office/officeart/2005/8/layout/orgChart1"/>
    <dgm:cxn modelId="{872B55F0-2577-4BC5-8EC6-55DD6AF15884}" type="presParOf" srcId="{A462FDFC-9FD8-426A-A596-2E8E1B9CC820}" destId="{32F081AB-63B6-4362-A36A-D387366B9072}" srcOrd="2" destOrd="0" presId="urn:microsoft.com/office/officeart/2005/8/layout/orgChart1"/>
    <dgm:cxn modelId="{14E96DE4-3AEB-485B-A254-CC3EC02B855C}" type="presParOf" srcId="{0B93CB40-7EB5-4ECB-B464-3E1310A0BD7B}" destId="{14CB1ABB-EE95-4BC6-8397-99341ECEAE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6157E-30CE-4CF1-92BE-E8C965B291BD}">
      <dsp:nvSpPr>
        <dsp:cNvPr id="0" name=""/>
        <dsp:cNvSpPr/>
      </dsp:nvSpPr>
      <dsp:spPr>
        <a:xfrm>
          <a:off x="5580619" y="2349332"/>
          <a:ext cx="4234768" cy="489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986"/>
              </a:lnTo>
              <a:lnTo>
                <a:pt x="4234768" y="244986"/>
              </a:lnTo>
              <a:lnTo>
                <a:pt x="4234768" y="4899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8D70A-78AD-47CF-9674-EA75B45E6C61}">
      <dsp:nvSpPr>
        <dsp:cNvPr id="0" name=""/>
        <dsp:cNvSpPr/>
      </dsp:nvSpPr>
      <dsp:spPr>
        <a:xfrm>
          <a:off x="5580619" y="2349332"/>
          <a:ext cx="1238768" cy="489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986"/>
              </a:lnTo>
              <a:lnTo>
                <a:pt x="1238768" y="244986"/>
              </a:lnTo>
              <a:lnTo>
                <a:pt x="1238768" y="4899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932BB-1B7D-4649-AC4D-0F946EF68262}">
      <dsp:nvSpPr>
        <dsp:cNvPr id="0" name=""/>
        <dsp:cNvSpPr/>
      </dsp:nvSpPr>
      <dsp:spPr>
        <a:xfrm>
          <a:off x="3996209" y="2349332"/>
          <a:ext cx="1584410" cy="489973"/>
        </a:xfrm>
        <a:custGeom>
          <a:avLst/>
          <a:gdLst/>
          <a:ahLst/>
          <a:cxnLst/>
          <a:rect l="0" t="0" r="0" b="0"/>
          <a:pathLst>
            <a:path>
              <a:moveTo>
                <a:pt x="1584410" y="0"/>
              </a:moveTo>
              <a:lnTo>
                <a:pt x="1584410" y="244986"/>
              </a:lnTo>
              <a:lnTo>
                <a:pt x="0" y="244986"/>
              </a:lnTo>
              <a:lnTo>
                <a:pt x="0" y="4899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5D165-7740-41D1-BF34-DA7B014CDAF0}">
      <dsp:nvSpPr>
        <dsp:cNvPr id="0" name=""/>
        <dsp:cNvSpPr/>
      </dsp:nvSpPr>
      <dsp:spPr>
        <a:xfrm>
          <a:off x="1173030" y="2349332"/>
          <a:ext cx="4407589" cy="489973"/>
        </a:xfrm>
        <a:custGeom>
          <a:avLst/>
          <a:gdLst/>
          <a:ahLst/>
          <a:cxnLst/>
          <a:rect l="0" t="0" r="0" b="0"/>
          <a:pathLst>
            <a:path>
              <a:moveTo>
                <a:pt x="4407589" y="0"/>
              </a:moveTo>
              <a:lnTo>
                <a:pt x="4407589" y="244986"/>
              </a:lnTo>
              <a:lnTo>
                <a:pt x="0" y="244986"/>
              </a:lnTo>
              <a:lnTo>
                <a:pt x="0" y="4899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5F53D-3D14-4FE6-B949-FA30FF949E0C}">
      <dsp:nvSpPr>
        <dsp:cNvPr id="0" name=""/>
        <dsp:cNvSpPr/>
      </dsp:nvSpPr>
      <dsp:spPr>
        <a:xfrm>
          <a:off x="3828020" y="404547"/>
          <a:ext cx="3505198" cy="19447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R="0"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baseline="0" dirty="0" smtClean="0">
              <a:latin typeface="Calibri"/>
            </a:rPr>
            <a:t>Председатель ШУС </a:t>
          </a:r>
          <a:endParaRPr lang="ru-RU" sz="2800" kern="1200" dirty="0" smtClean="0"/>
        </a:p>
      </dsp:txBody>
      <dsp:txXfrm>
        <a:off x="3828020" y="404547"/>
        <a:ext cx="3505198" cy="1944785"/>
      </dsp:txXfrm>
    </dsp:sp>
    <dsp:sp modelId="{B29DF4BE-DD08-4B04-A150-A63F412834B7}">
      <dsp:nvSpPr>
        <dsp:cNvPr id="0" name=""/>
        <dsp:cNvSpPr/>
      </dsp:nvSpPr>
      <dsp:spPr>
        <a:xfrm>
          <a:off x="6427" y="2839306"/>
          <a:ext cx="2333205" cy="11666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Calibri"/>
            </a:rPr>
            <a:t>Секретариат</a:t>
          </a:r>
          <a:endParaRPr lang="ru-RU" sz="2400" kern="1200" dirty="0" smtClean="0"/>
        </a:p>
      </dsp:txBody>
      <dsp:txXfrm>
        <a:off x="6427" y="2839306"/>
        <a:ext cx="2333205" cy="1166602"/>
      </dsp:txXfrm>
    </dsp:sp>
    <dsp:sp modelId="{E0D8BD9E-1831-4CFF-96B9-9B91A104DE06}">
      <dsp:nvSpPr>
        <dsp:cNvPr id="0" name=""/>
        <dsp:cNvSpPr/>
      </dsp:nvSpPr>
      <dsp:spPr>
        <a:xfrm>
          <a:off x="2829606" y="2839306"/>
          <a:ext cx="2333205" cy="14987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Calibri"/>
            </a:rPr>
            <a:t>Заместитель</a:t>
          </a:r>
        </a:p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Calibri"/>
            </a:rPr>
            <a:t> председателя </a:t>
          </a:r>
        </a:p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Calibri"/>
            </a:rPr>
            <a:t> пресс - центр</a:t>
          </a:r>
        </a:p>
      </dsp:txBody>
      <dsp:txXfrm>
        <a:off x="2829606" y="2839306"/>
        <a:ext cx="2333205" cy="1498746"/>
      </dsp:txXfrm>
    </dsp:sp>
    <dsp:sp modelId="{95A6F650-7E3A-4D5B-9E6D-08590FC7EE4E}">
      <dsp:nvSpPr>
        <dsp:cNvPr id="0" name=""/>
        <dsp:cNvSpPr/>
      </dsp:nvSpPr>
      <dsp:spPr>
        <a:xfrm>
          <a:off x="5652785" y="2839306"/>
          <a:ext cx="2333205" cy="24891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baseline="0" dirty="0" smtClean="0">
            <a:latin typeface="Calibri"/>
          </a:endParaRPr>
        </a:p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Calibri"/>
            </a:rPr>
            <a:t>Заместитель председателя</a:t>
          </a:r>
        </a:p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Calibri"/>
            </a:rPr>
            <a:t>Городские и школьные массовые мероприятия</a:t>
          </a:r>
        </a:p>
      </dsp:txBody>
      <dsp:txXfrm>
        <a:off x="5652785" y="2839306"/>
        <a:ext cx="2333205" cy="2489168"/>
      </dsp:txXfrm>
    </dsp:sp>
    <dsp:sp modelId="{22C265DA-8936-498C-8AF6-3F060E8D1CED}">
      <dsp:nvSpPr>
        <dsp:cNvPr id="0" name=""/>
        <dsp:cNvSpPr/>
      </dsp:nvSpPr>
      <dsp:spPr>
        <a:xfrm>
          <a:off x="8475964" y="2839306"/>
          <a:ext cx="2678846" cy="24894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R="0"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Calibri"/>
            </a:rPr>
            <a:t>Заместитель председателя – проектная и исследовательская деятельность</a:t>
          </a:r>
        </a:p>
      </dsp:txBody>
      <dsp:txXfrm>
        <a:off x="8475964" y="2839306"/>
        <a:ext cx="2678846" cy="2489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ru-RU"/>
              <a:pPr/>
              <a:t>30.05.2019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ru-RU"/>
              <a:pPr/>
              <a:t>30.05.2019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58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59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0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1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2" name="Полилиния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3" name="Полилиния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4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5" name="Полилиния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6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7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8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9" name="Полилиния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0" name="Полилиния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1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2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3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4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5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6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7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8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9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0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1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2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3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4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5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6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7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8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9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0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1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2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3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4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5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6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7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8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9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0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1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2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3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4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5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6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7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8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9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0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1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2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3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4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5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6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7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8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9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0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1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2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3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4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5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6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7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8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9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0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1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2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3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4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5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6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7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8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9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0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1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2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3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4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5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6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7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8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9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0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1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2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3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4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5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6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7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8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9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0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1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2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3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4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5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6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7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8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9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0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1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2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3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4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5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6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7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8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9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Полилиния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0" name="Полилиния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9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9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4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4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57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58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59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0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1" name="Полилиния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2" name="Полилиния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3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4" name="Полилиния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5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6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7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8" name="Полилиния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69" name="Полилиния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0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1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2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3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4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5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6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7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8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79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0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1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2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3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4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5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6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7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8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89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0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1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2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3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4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5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6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7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8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299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0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1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2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3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4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5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6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7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8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09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0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1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2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3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4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5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6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7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8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19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0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1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2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3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4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5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6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7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8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29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0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1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2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3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4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5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6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7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8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39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0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1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2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3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4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5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6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7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8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49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0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1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2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3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4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5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6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7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8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59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0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1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2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3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4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5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6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7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8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69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0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1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2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3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4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5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6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7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378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0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1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2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3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4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5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6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7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8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9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0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1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2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3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4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5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6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7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8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9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0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1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2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3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4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5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6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7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8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9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0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1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2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3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4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5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6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7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8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9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0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1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2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3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4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5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6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7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8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9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0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1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2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3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4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5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6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7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8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9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0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1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2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3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4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5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6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7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8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9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0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1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2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Полилиния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2" name="Полилиния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3" name="Полилиния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4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5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6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7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8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9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0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1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2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3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4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5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6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7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8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9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0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1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2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3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4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5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6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7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8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9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0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1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2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3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4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5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6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7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8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9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0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1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2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3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4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5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6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7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8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9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0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1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2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3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4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5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6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7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8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9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0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1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2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3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4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5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6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7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8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9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0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1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2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3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4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58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59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0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1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2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3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4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5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6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7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8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69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0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1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2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3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4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5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6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7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8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79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0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1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2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3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4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5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6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7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8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89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0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1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2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3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4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5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6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7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8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199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0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1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2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3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4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5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6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7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8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09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0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1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2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3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4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5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6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7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8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19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0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1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2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3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4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5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6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7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8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29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  <p:sp>
          <p:nvSpPr>
            <p:cNvPr id="230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>
                <a:ln>
                  <a:noFill/>
                </a:ln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Группа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Группа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Группа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Группа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Группа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Группа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Группа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Группа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Полилиния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Группа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Полилиния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Группа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Группа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Полилиния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Группа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Полилиния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ru-RU" noProof="0" smtClean="0"/>
              <a:pPr/>
              <a:t>30.05.2019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3" Type="http://schemas.openxmlformats.org/officeDocument/2006/relationships/slide" Target="slide24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slide" Target="slide26.xml"/><Relationship Id="rId10" Type="http://schemas.openxmlformats.org/officeDocument/2006/relationships/slide" Target="slide31.xml"/><Relationship Id="rId4" Type="http://schemas.openxmlformats.org/officeDocument/2006/relationships/slide" Target="slide25.xml"/><Relationship Id="rId9" Type="http://schemas.openxmlformats.org/officeDocument/2006/relationships/slide" Target="slide20.xml"/><Relationship Id="rId14" Type="http://schemas.openxmlformats.org/officeDocument/2006/relationships/slide" Target="slide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84;&#1077;&#1090;&#1086;&#1076;&#1080;&#1082;&#1072;\&#1055;&#1088;&#1086;&#1075;&#1088;&#1072;&#1084;&#1084;&#1099;%202016-2017\&#1055;&#1088;&#1077;&#1084;&#1080;&#1103;%20&#1075;&#1083;&#1072;&#1074;&#1099;\&#1087;&#1086;&#1089;&#1072;&#1076;&#1080;%20&#1076;&#1077;&#1088;&#1077;&#1074;&#1086;.wmv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84;&#1077;&#1090;&#1086;&#1076;&#1080;&#1082;&#1072;\&#1055;&#1088;&#1086;&#1075;&#1088;&#1072;&#1084;&#1084;&#1099;%202016-2017\&#1055;&#1088;&#1077;&#1084;&#1080;&#1103;%20&#1075;&#1083;&#1072;&#1074;&#1099;\&#1053;&#1077;&#1090;%20&#1085;&#1080;&#1095;&#1077;&#1075;&#1086;%20&#1083;&#1091;&#1095;&#1096;&#1077;,%20&#1095;&#1077;&#1084;...%20(1)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84;&#1077;&#1090;&#1086;&#1076;&#1080;&#1082;&#1072;\&#1055;&#1088;&#1086;&#1075;&#1088;&#1072;&#1084;&#1084;&#1099;%202016-2017\&#1055;&#1088;&#1077;&#1084;&#1080;&#1103;%20&#1075;&#1083;&#1072;&#1074;&#1099;\8206e9acb6.360.mp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12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5" Type="http://schemas.openxmlformats.org/officeDocument/2006/relationships/slide" Target="slide23.xml"/><Relationship Id="rId10" Type="http://schemas.openxmlformats.org/officeDocument/2006/relationships/slide" Target="slide18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77668890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1206" y="0"/>
            <a:ext cx="4929222" cy="52865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36628" y="5072074"/>
            <a:ext cx="10072758" cy="14233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Школьный </a:t>
            </a: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Ученический</a:t>
            </a: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Совет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ел си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3568" y="5643578"/>
            <a:ext cx="1381118" cy="13811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85728"/>
            <a:ext cx="1218882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24 марта – члены ШУС заняли 1 место в конкурсе проектных и исследовательских работ </a:t>
            </a:r>
            <a:r>
              <a:rPr lang="ru-RU" dirty="0" smtClean="0">
                <a:latin typeface="+mj-lt"/>
                <a:hlinkClick r:id="rId3" action="ppaction://hlinksldjump"/>
              </a:rPr>
              <a:t>«Ярмарка идей МФЮА – 2016»</a:t>
            </a:r>
            <a:endParaRPr lang="ru-RU" dirty="0" smtClean="0">
              <a:latin typeface="+mj-lt"/>
            </a:endParaRPr>
          </a:p>
          <a:p>
            <a:r>
              <a:rPr lang="ru-RU" dirty="0" smtClean="0"/>
              <a:t>7 апреля - начальника отдела охраны окружающей среды Администрации г. Долгопрудный, </a:t>
            </a:r>
            <a:r>
              <a:rPr lang="ru-RU" dirty="0" err="1" smtClean="0"/>
              <a:t>Матросовой</a:t>
            </a:r>
            <a:r>
              <a:rPr lang="ru-RU" dirty="0" smtClean="0"/>
              <a:t> Татьяны Николаевны, дали старт акции по </a:t>
            </a:r>
            <a:r>
              <a:rPr lang="ru-RU" dirty="0" smtClean="0">
                <a:hlinkClick r:id="rId4" action="ppaction://hlinksldjump"/>
              </a:rPr>
              <a:t>сбору электрического лома </a:t>
            </a:r>
            <a:r>
              <a:rPr lang="ru-RU" dirty="0" smtClean="0"/>
              <a:t>в нашем городе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16 апреля – помощь в организации Благотворительной ярмарки в рамках социального проекта </a:t>
            </a:r>
            <a:r>
              <a:rPr lang="ru-RU" dirty="0" smtClean="0">
                <a:latin typeface="+mj-lt"/>
                <a:hlinkClick r:id="rId5" action="ppaction://hlinksldjump"/>
              </a:rPr>
              <a:t>«Хочу помочь»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23 апреля - </a:t>
            </a:r>
            <a:r>
              <a:rPr lang="ru-RU" dirty="0" smtClean="0"/>
              <a:t>Участие в городском субботнике </a:t>
            </a:r>
            <a:r>
              <a:rPr lang="ru-RU" dirty="0" smtClean="0">
                <a:hlinkClick r:id="rId6" action="ppaction://hlinksldjump"/>
              </a:rPr>
              <a:t>" Чистый двор - Чистая совесть.»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26 апреля – помощь в проведении городской конференции </a:t>
            </a:r>
            <a:r>
              <a:rPr lang="ru-RU" dirty="0" smtClean="0">
                <a:latin typeface="+mj-lt"/>
                <a:hlinkClick r:id="rId7" action="ppaction://hlinksldjump"/>
              </a:rPr>
              <a:t>«Чернобыль. Мы помним» </a:t>
            </a:r>
            <a:r>
              <a:rPr lang="ru-RU" dirty="0" smtClean="0">
                <a:latin typeface="+mj-lt"/>
              </a:rPr>
              <a:t>, приуроченной к 30 годовщине со дня аварии на Чернобыльской АЭС</a:t>
            </a:r>
          </a:p>
          <a:p>
            <a:r>
              <a:rPr lang="ru-RU" dirty="0" smtClean="0">
                <a:latin typeface="+mj-lt"/>
              </a:rPr>
              <a:t>28 апреля – члены ШУС помогли в организации проведения выборов в школе, также члены ШУС входили в состав УИК на выборах в </a:t>
            </a:r>
            <a:r>
              <a:rPr lang="ru-RU" dirty="0" smtClean="0">
                <a:latin typeface="+mj-lt"/>
                <a:hlinkClick r:id="rId8" action="ppaction://hlinksldjump"/>
              </a:rPr>
              <a:t>Молодежный парламент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5 мая – участие в акции </a:t>
            </a:r>
            <a:r>
              <a:rPr lang="ru-RU" dirty="0" smtClean="0">
                <a:latin typeface="+mj-lt"/>
                <a:hlinkClick r:id="rId9" action="ppaction://hlinksldjump"/>
              </a:rPr>
              <a:t>«Поздравление ветерану»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6 мая – участие в акции </a:t>
            </a:r>
            <a:r>
              <a:rPr lang="ru-RU" dirty="0" smtClean="0">
                <a:latin typeface="+mj-lt"/>
                <a:hlinkClick r:id="rId10" action="ppaction://hlinksldjump"/>
              </a:rPr>
              <a:t>«Единая минута молчания»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10 сентября – инициативная группа учеников заняла 2 место в </a:t>
            </a:r>
            <a:r>
              <a:rPr lang="ru-RU" dirty="0" smtClean="0">
                <a:latin typeface="+mj-lt"/>
                <a:hlinkClick r:id="rId11" action="ppaction://hlinksldjump"/>
              </a:rPr>
              <a:t>городском </a:t>
            </a:r>
            <a:r>
              <a:rPr lang="ru-RU" dirty="0" err="1" smtClean="0">
                <a:latin typeface="+mj-lt"/>
                <a:hlinkClick r:id="rId11" action="ppaction://hlinksldjump"/>
              </a:rPr>
              <a:t>квесте</a:t>
            </a:r>
            <a:r>
              <a:rPr lang="ru-RU" dirty="0" smtClean="0">
                <a:latin typeface="+mj-lt"/>
              </a:rPr>
              <a:t>, посвященном Дню города</a:t>
            </a:r>
          </a:p>
          <a:p>
            <a:r>
              <a:rPr lang="ru-RU" dirty="0" smtClean="0">
                <a:latin typeface="+mj-lt"/>
              </a:rPr>
              <a:t>24 сентября – команда </a:t>
            </a:r>
            <a:r>
              <a:rPr lang="ru-RU" dirty="0" smtClean="0">
                <a:latin typeface="+mj-lt"/>
                <a:hlinkClick r:id="rId12" action="ppaction://hlinksldjump"/>
              </a:rPr>
              <a:t>«Штурм», </a:t>
            </a:r>
            <a:r>
              <a:rPr lang="ru-RU" dirty="0" smtClean="0">
                <a:latin typeface="+mj-lt"/>
              </a:rPr>
              <a:t>в которую входят активисты ШУС, заняла 3 место на «Областном конкурсе дружин юных пожарных и спасателей»</a:t>
            </a:r>
          </a:p>
          <a:p>
            <a:r>
              <a:rPr lang="ru-RU" dirty="0" smtClean="0">
                <a:latin typeface="+mj-lt"/>
              </a:rPr>
              <a:t>28 сентября - ученики нашей школы побывали в </a:t>
            </a:r>
            <a:r>
              <a:rPr lang="ru-RU" dirty="0" err="1" smtClean="0">
                <a:latin typeface="+mj-lt"/>
              </a:rPr>
              <a:t>Долгопрудненском</a:t>
            </a:r>
            <a:r>
              <a:rPr lang="ru-RU" dirty="0" smtClean="0">
                <a:latin typeface="+mj-lt"/>
              </a:rPr>
              <a:t> историко-художественном музее на открытии выставки рисунков народного художника СССР, военного корреспондента Н.Н.Жукова, посвященной 70-летию окончания </a:t>
            </a:r>
            <a:r>
              <a:rPr lang="ru-RU" dirty="0" smtClean="0">
                <a:latin typeface="+mj-lt"/>
                <a:hlinkClick r:id="rId13" action="ppaction://hlinksldjump"/>
              </a:rPr>
              <a:t>Нюрнбергского процесса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10 октября – участие в акции «А вам слабо?» в рамках </a:t>
            </a:r>
            <a:r>
              <a:rPr lang="ru-RU" dirty="0" smtClean="0">
                <a:latin typeface="+mj-lt"/>
                <a:hlinkClick r:id="rId14" action="ppaction://hlinksldjump"/>
              </a:rPr>
              <a:t>Х </a:t>
            </a:r>
            <a:r>
              <a:rPr lang="ru-RU" dirty="0" err="1" smtClean="0">
                <a:latin typeface="+mj-lt"/>
                <a:hlinkClick r:id="rId14" action="ppaction://hlinksldjump"/>
              </a:rPr>
              <a:t>антинаркотического</a:t>
            </a:r>
            <a:r>
              <a:rPr lang="ru-RU" dirty="0" smtClean="0">
                <a:latin typeface="+mj-lt"/>
                <a:hlinkClick r:id="rId14" action="ppaction://hlinksldjump"/>
              </a:rPr>
              <a:t> марафона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5190" y="2285992"/>
            <a:ext cx="103037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Акция «Посади свое дерево»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Рисунок 5" descr="Посади свое дерев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5190" y="0"/>
            <a:ext cx="102910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посади дерево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022446" y="1285860"/>
            <a:ext cx="813435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810" y="2285992"/>
            <a:ext cx="112872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Акция «Сдай макулатуру – спаси дерево»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сдай макулатуру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дай макулатур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058" y="2500306"/>
            <a:ext cx="11738015" cy="1113360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"География и карьера"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геог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902" y="0"/>
            <a:ext cx="102910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геог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80230" cy="458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геогр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737" y="1953191"/>
            <a:ext cx="7360088" cy="490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2285992"/>
            <a:ext cx="121888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Общегородская Олимпийская зарядка.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запяд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8" y="0"/>
            <a:ext cx="12190413" cy="685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заряд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2285992"/>
            <a:ext cx="121888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Акция «Бумажный бум за картонный дом»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бу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бум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7657" y="0"/>
            <a:ext cx="5444554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бум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4346" y="0"/>
            <a:ext cx="5072098" cy="380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ум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6958" y="2946793"/>
            <a:ext cx="5214942" cy="3911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2285992"/>
            <a:ext cx="121888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Антинаркотический</a:t>
            </a:r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марафон 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Нет ничего лучше, чем...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65256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34" y="2357430"/>
            <a:ext cx="11715831" cy="125623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Троеборье по избирательному праву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трпоизбрп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34" y="2357430"/>
            <a:ext cx="11715831" cy="125623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Троеборье по избирательному праву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трпоизбрпр.jp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35" y="2357430"/>
            <a:ext cx="11072890" cy="125623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Лихачевское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шоссе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лихшос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кол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1008" y="0"/>
            <a:ext cx="8121889" cy="543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47776688905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1866" y="3714752"/>
            <a:ext cx="1411253" cy="1513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876" y="5572140"/>
            <a:ext cx="1035851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latin typeface="+mj-lt"/>
              </a:rPr>
              <a:t>После долгого перерыва в АОУ школе №1 была возобновлена  работа Школьного Ученического Совета (ШУС) </a:t>
            </a:r>
            <a:endParaRPr lang="ru-RU" sz="2800" dirty="0">
              <a:latin typeface="+mj-lt"/>
            </a:endParaRPr>
          </a:p>
        </p:txBody>
      </p:sp>
      <p:pic>
        <p:nvPicPr>
          <p:cNvPr id="6" name="Рисунок 5" descr="ме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78127">
            <a:off x="10789308" y="5752473"/>
            <a:ext cx="1264752" cy="1107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34" y="2357430"/>
            <a:ext cx="11715831" cy="125623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Орлинские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чтения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орлчт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902" y="0"/>
            <a:ext cx="102910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орлчтения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80230" cy="457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орлчтения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7222" y="2558612"/>
            <a:ext cx="6451603" cy="429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34" y="2357430"/>
            <a:ext cx="11715831" cy="125623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День молодого избирателя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молодизб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8000" y="2428868"/>
            <a:ext cx="10358510" cy="125623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«Белый лебедь»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белый лебед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34" y="2357430"/>
            <a:ext cx="11715831" cy="125623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Права человека глазами ребенка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прче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6143668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глре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6619" y="214290"/>
            <a:ext cx="6072206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810" y="2571744"/>
            <a:ext cx="11215766" cy="1041922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«Ярмарка идей МФЮА – 2016»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яр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ярм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7269" y="0"/>
            <a:ext cx="987428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372" y="2214554"/>
            <a:ext cx="11595139" cy="121444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Сбор электрического лома 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сбор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б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876" y="0"/>
            <a:ext cx="45656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бор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0825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497" y="2357430"/>
            <a:ext cx="117158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Благотворительная ярмарка «Хочу помочь»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ярмар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3752" y="0"/>
            <a:ext cx="54582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ярмарка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8726" y="0"/>
            <a:ext cx="45608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ярмарка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6809" y="0"/>
            <a:ext cx="103152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ярмарка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6809" y="0"/>
            <a:ext cx="5371917" cy="357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ярмарка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1536" y="-1"/>
            <a:ext cx="5300479" cy="352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ярмарка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51206" y="3357562"/>
            <a:ext cx="5265053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058" y="2285992"/>
            <a:ext cx="118587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Субботник «Чистый двор – Чистая совесть»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субботн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2188825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убботни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убботник 2.jpg"/>
          <p:cNvPicPr>
            <a:picLocks noChangeAspect="1"/>
          </p:cNvPicPr>
          <p:nvPr/>
        </p:nvPicPr>
        <p:blipFill>
          <a:blip r:embed="rId4" cstate="print"/>
          <a:srcRect t="23958" r="-42" b="23958"/>
          <a:stretch>
            <a:fillRect/>
          </a:stretch>
        </p:blipFill>
        <p:spPr>
          <a:xfrm>
            <a:off x="2308198" y="-24071"/>
            <a:ext cx="7429552" cy="6882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248" y="2428868"/>
            <a:ext cx="11237949" cy="1113360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«Чернобыль. Мы помним»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чернобл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902" y="0"/>
            <a:ext cx="102910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чернобль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3818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чернобль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4412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058" y="2285992"/>
            <a:ext cx="120237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Молодежный парламент 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парламен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парламент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12188825" cy="452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арламент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71480"/>
            <a:ext cx="7451734" cy="496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арламент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0032" y="1952690"/>
            <a:ext cx="6808793" cy="453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бр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0164" y="-24"/>
            <a:ext cx="457203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собр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3776" y="0"/>
            <a:ext cx="4643446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50876" y="5072074"/>
            <a:ext cx="1028707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latin typeface="+mj-lt"/>
              </a:rPr>
              <a:t>9 сентября 2015 года состоялось первое заседание Школьного Ученического Совета , на котором были определены основные направления работы и структура ШУС </a:t>
            </a:r>
            <a:endParaRPr lang="ru-RU" sz="2800" dirty="0">
              <a:latin typeface="+mj-lt"/>
            </a:endParaRPr>
          </a:p>
        </p:txBody>
      </p:sp>
      <p:pic>
        <p:nvPicPr>
          <p:cNvPr id="5" name="Рисунок 4" descr="ме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78127">
            <a:off x="10789308" y="5752473"/>
            <a:ext cx="1264752" cy="1107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285992"/>
            <a:ext cx="12188824" cy="15157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-336"/>
              </a:avLst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Поздравление ветерану :</a:t>
            </a:r>
          </a:p>
          <a:p>
            <a:pPr algn="ctr"/>
            <a:r>
              <a:rPr lang="ru-RU" sz="6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Мы пронесем память о вашем подвиге.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поздравле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2380" y="642918"/>
            <a:ext cx="8953534" cy="584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058" y="2285992"/>
            <a:ext cx="120237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Единая минута молчания. 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едминмол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0762" y="571500"/>
            <a:ext cx="76073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2512" y="1571612"/>
            <a:ext cx="7523172" cy="20872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Квест</a:t>
            </a:r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квест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квест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562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квес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4346" y="1071546"/>
            <a:ext cx="6286543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8066" y="2500306"/>
            <a:ext cx="9358378" cy="1714512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«Штурм»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штур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2512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372" y="2428868"/>
            <a:ext cx="11523700" cy="1217835"/>
          </a:xfrm>
          <a:prstGeom prst="rect">
            <a:avLst/>
          </a:prstGeom>
        </p:spPr>
        <p:txBody>
          <a:bodyPr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Выставка рисунков Н.Н.Жукова, посвященные 70-летию окончания </a:t>
            </a:r>
          </a:p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Нюрнбергского процесса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жуков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жук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5322" y="2500306"/>
            <a:ext cx="8486588" cy="1684864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Акция «А вам слабо?» 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8206e9acb6.36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51008" y="285728"/>
            <a:ext cx="8501122" cy="6375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1480"/>
            <a:ext cx="11952328" cy="10001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ШУС в социальных сетях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ИНС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496" y="3500438"/>
            <a:ext cx="1593818" cy="1592225"/>
          </a:xfrm>
          <a:prstGeom prst="rect">
            <a:avLst/>
          </a:prstGeom>
        </p:spPr>
      </p:pic>
      <p:pic>
        <p:nvPicPr>
          <p:cNvPr id="4" name="Рисунок 3" descr="В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08565" y="3071810"/>
            <a:ext cx="2780260" cy="2214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1008" y="2357430"/>
            <a:ext cx="8001056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latin typeface="+mj-lt"/>
              </a:rPr>
              <a:t>Для того , чтобы наиболее эффективно и продуктивно выстроить нашу работу мы создали в социальных сетях группу школы,  в которой ученики могут делиться интересными и креативными идеями .</a:t>
            </a:r>
          </a:p>
          <a:p>
            <a:pPr algn="ctr">
              <a:lnSpc>
                <a:spcPct val="90000"/>
              </a:lnSpc>
            </a:pPr>
            <a:r>
              <a:rPr lang="ru-RU" sz="2800" dirty="0" smtClean="0">
                <a:latin typeface="+mj-lt"/>
              </a:rPr>
              <a:t>А также, в социальных сетях, мы проводим мониторинг нашей работы и опросы по организации каждого мероприятия.</a:t>
            </a:r>
            <a:endParaRPr lang="ru-RU" sz="2800" dirty="0">
              <a:latin typeface="+mj-lt"/>
            </a:endParaRPr>
          </a:p>
        </p:txBody>
      </p:sp>
      <p:pic>
        <p:nvPicPr>
          <p:cNvPr id="6" name="Рисунок 5" descr="ме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108568">
            <a:off x="10538761" y="5754254"/>
            <a:ext cx="1164308" cy="1019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525" t="18554" r="15275" b="33594"/>
          <a:stretch>
            <a:fillRect/>
          </a:stretch>
        </p:blipFill>
        <p:spPr bwMode="auto">
          <a:xfrm>
            <a:off x="0" y="0"/>
            <a:ext cx="7308858" cy="337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5543" t="12890" r="16985" b="14844"/>
          <a:stretch>
            <a:fillRect/>
          </a:stretch>
        </p:blipFill>
        <p:spPr bwMode="auto">
          <a:xfrm>
            <a:off x="5116463" y="3223674"/>
            <a:ext cx="7072362" cy="363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В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0362" y="214290"/>
            <a:ext cx="2780260" cy="22145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08858" y="2143116"/>
            <a:ext cx="4698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+mj-lt"/>
              </a:rPr>
              <a:t>https://vk.com/the_first__school</a:t>
            </a:r>
            <a:endParaRPr lang="ru-RU" sz="2000" b="1" dirty="0">
              <a:latin typeface="+mj-lt"/>
            </a:endParaRPr>
          </a:p>
        </p:txBody>
      </p:sp>
      <p:pic>
        <p:nvPicPr>
          <p:cNvPr id="6" name="Рисунок 5" descr="ИНСТ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1008" y="3429000"/>
            <a:ext cx="1593818" cy="1592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715016"/>
            <a:ext cx="5756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j-lt"/>
              </a:rPr>
              <a:t>https://www.instagram.com/the_first__school/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504" y="214290"/>
            <a:ext cx="9929848" cy="1020762"/>
          </a:xfrm>
        </p:spPr>
        <p:txBody>
          <a:bodyPr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000" b="0" i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/>
                <a:ea typeface="+mj-ea"/>
                <a:cs typeface="+mj-cs"/>
              </a:rPr>
              <a:t>Опрос среди учеников АОУ школы №1 </a:t>
            </a:r>
            <a:endParaRPr lang="ru-RU" sz="4000" b="0" i="0" dirty="0">
              <a:solidFill>
                <a:schemeClr val="accent1">
                  <a:lumMod val="60000"/>
                  <a:lumOff val="40000"/>
                </a:schemeClr>
              </a:solidFill>
              <a:latin typeface="Consolas"/>
              <a:ea typeface="+mj-ea"/>
              <a:cs typeface="+mj-cs"/>
            </a:endParaRPr>
          </a:p>
        </p:txBody>
      </p:sp>
      <p:pic>
        <p:nvPicPr>
          <p:cNvPr id="7" name="Рисунок 6" descr="мел синий.png"/>
          <p:cNvPicPr>
            <a:picLocks noChangeAspect="1"/>
          </p:cNvPicPr>
          <p:nvPr/>
        </p:nvPicPr>
        <p:blipFill>
          <a:blip r:embed="rId2" cstate="print"/>
          <a:srcRect r="-3125" b="11875"/>
          <a:stretch>
            <a:fillRect/>
          </a:stretch>
        </p:blipFill>
        <p:spPr>
          <a:xfrm rot="1005618">
            <a:off x="9667003" y="5052060"/>
            <a:ext cx="2108469" cy="1801783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/>
        </p:nvGraphicFramePr>
        <p:xfrm>
          <a:off x="1522380" y="1714488"/>
          <a:ext cx="914406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100870"/>
            <a:ext cx="1218882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Данные опросы проводятся по итогам каждой четверти, и с каждым мониторингом эти показатели улучшаются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tufc]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8330" y="-1071594"/>
            <a:ext cx="5429288" cy="2622431"/>
          </a:xfrm>
          <a:prstGeom prst="rect">
            <a:avLst/>
          </a:prstGeom>
        </p:spPr>
      </p:pic>
      <p:pic>
        <p:nvPicPr>
          <p:cNvPr id="6" name="Рисунок 5" descr="красный ме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359955">
            <a:off x="8384709" y="504324"/>
            <a:ext cx="1071546" cy="1071546"/>
          </a:xfrm>
          <a:prstGeom prst="rect">
            <a:avLst/>
          </a:prstGeom>
        </p:spPr>
      </p:pic>
      <p:pic>
        <p:nvPicPr>
          <p:cNvPr id="8" name="Рисунок 7" descr="14778432213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5718" y="1643050"/>
            <a:ext cx="2857520" cy="37539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22380" y="5572140"/>
            <a:ext cx="9501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12 апреля 2015 года – состоялся первый выпуск школьной газеты «Пегасъ», после долгого перерыва (с 1999 года).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8263" y="0"/>
            <a:ext cx="6953265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" y="5286388"/>
            <a:ext cx="1218882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+mj-lt"/>
              </a:rPr>
              <a:t>13 сентября 2015 года были проведены выборы , полностью соответствующие принципам избирательного права. По итогам выборов были определены два равноправных председателя , главы центров , а также секретариат первого состава ШУС.</a:t>
            </a:r>
            <a:endParaRPr lang="ru-RU" sz="2400" dirty="0">
              <a:latin typeface="+mj-lt"/>
            </a:endParaRPr>
          </a:p>
        </p:txBody>
      </p:sp>
      <p:pic>
        <p:nvPicPr>
          <p:cNvPr id="5" name="Рисунок 4" descr="выборы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372" y="1857364"/>
            <a:ext cx="2000264" cy="2000264"/>
          </a:xfrm>
          <a:prstGeom prst="rect">
            <a:avLst/>
          </a:prstGeom>
        </p:spPr>
      </p:pic>
      <p:pic>
        <p:nvPicPr>
          <p:cNvPr id="6" name="Рисунок 5" descr="выборы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07575" y="1643050"/>
            <a:ext cx="2381250" cy="238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289" t="18554" r="20766" b="6250"/>
          <a:stretch>
            <a:fillRect/>
          </a:stretch>
        </p:blipFill>
        <p:spPr bwMode="auto">
          <a:xfrm rot="16200000">
            <a:off x="-43699" y="851699"/>
            <a:ext cx="5561038" cy="385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8289" t="18554" r="20766" b="6250"/>
          <a:stretch>
            <a:fillRect/>
          </a:stretch>
        </p:blipFill>
        <p:spPr bwMode="auto">
          <a:xfrm rot="16200000">
            <a:off x="6401492" y="835930"/>
            <a:ext cx="5458074" cy="378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08000" y="5715016"/>
            <a:ext cx="108585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12 апреля 2015 год – Выпуск №1                                    26 апреля 2015 год –Выпуск №2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 descr="красный ме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359955">
            <a:off x="10970122" y="5790736"/>
            <a:ext cx="1071546" cy="1071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7740" t="18554" r="20766" b="6250"/>
          <a:stretch>
            <a:fillRect/>
          </a:stretch>
        </p:blipFill>
        <p:spPr bwMode="auto">
          <a:xfrm rot="16200000">
            <a:off x="6451615" y="785805"/>
            <a:ext cx="550070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08000" y="5715016"/>
            <a:ext cx="112157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25 мая 2016 год – Выпуск №3                                             9 сентября 2016 год –Выпуск №4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 descr="красный ме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359955">
            <a:off x="10970122" y="5790736"/>
            <a:ext cx="1071546" cy="1071546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18155" t="18750" r="20900" b="7031"/>
          <a:stretch>
            <a:fillRect/>
          </a:stretch>
        </p:blipFill>
        <p:spPr bwMode="auto">
          <a:xfrm rot="16200000">
            <a:off x="-59228" y="867228"/>
            <a:ext cx="5500702" cy="376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9472" y="1268760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Мы не собираемся останавливаться на достигнутом, у нас еще много планов, идей и проектов, которые мы постараемся реализовать в ближайшее время. Мы будем развивать школьное ученическое самоуправление и постараемся привлечь как можно больше учеников для реализации наших задумок. Нашей основной задачей остается вызов </a:t>
            </a:r>
            <a:r>
              <a:rPr lang="ru-RU" sz="2800" dirty="0" smtClean="0"/>
              <a:t>у учащихся интереса к </a:t>
            </a:r>
            <a:r>
              <a:rPr lang="ru-RU" sz="2800" dirty="0"/>
              <a:t>учебному процессу и школьной жизни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28" y="5085184"/>
            <a:ext cx="1487488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62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боры 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884" y="0"/>
            <a:ext cx="8358214" cy="559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-1" y="5857892"/>
            <a:ext cx="1218882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/>
              <a:t>13 сентября 2016 года были также проведены выборы, по итогам которых были выбраны должностные лица второго состава ШУС</a:t>
            </a:r>
            <a:endParaRPr lang="ru-RU" sz="2800" dirty="0"/>
          </a:p>
        </p:txBody>
      </p:sp>
      <p:pic>
        <p:nvPicPr>
          <p:cNvPr id="4" name="Рисунок 3" descr="ШУ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2512" y="0"/>
            <a:ext cx="7429520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школьники 1.png"/>
          <p:cNvPicPr>
            <a:picLocks noChangeAspect="1"/>
          </p:cNvPicPr>
          <p:nvPr/>
        </p:nvPicPr>
        <p:blipFill>
          <a:blip r:embed="rId2" cstate="print"/>
          <a:srcRect r="976" b="5208"/>
          <a:stretch>
            <a:fillRect/>
          </a:stretch>
        </p:blipFill>
        <p:spPr>
          <a:xfrm>
            <a:off x="4737090" y="3851541"/>
            <a:ext cx="2214578" cy="3006459"/>
          </a:xfrm>
          <a:prstGeom prst="rect">
            <a:avLst/>
          </a:prstGeom>
        </p:spPr>
      </p:pic>
      <p:pic>
        <p:nvPicPr>
          <p:cNvPr id="2" name="Рисунок 1" descr="мел желтый.jpg"/>
          <p:cNvPicPr>
            <a:picLocks noChangeAspect="1"/>
          </p:cNvPicPr>
          <p:nvPr/>
        </p:nvPicPr>
        <p:blipFill>
          <a:blip r:embed="rId3" cstate="print"/>
          <a:srcRect r="3500" b="14000"/>
          <a:stretch>
            <a:fillRect/>
          </a:stretch>
        </p:blipFill>
        <p:spPr>
          <a:xfrm rot="1099032">
            <a:off x="9849887" y="5282979"/>
            <a:ext cx="2098255" cy="1869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1074" y="0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u="sng" dirty="0" smtClean="0">
                <a:solidFill>
                  <a:srgbClr val="FFFF00"/>
                </a:solidFill>
                <a:latin typeface="+mj-lt"/>
              </a:rPr>
              <a:t>Цели:</a:t>
            </a:r>
            <a:endParaRPr lang="ru-RU" sz="4000" b="1" u="sng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495" y="856357"/>
            <a:ext cx="119523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+mj-lt"/>
              </a:rPr>
              <a:t>Воспитание социально-значимых качеств : формирование лидерских, творческих, коммуникативных качеств личности, развитие навыков работы в команде, возможность реализации проектов и планов каждого из членов ШУС и участие в управлении образовательным учреждением, планирование школьных мероприятий и помощь в их организации, формирование правовой грамотности учащихся, поднятие престижа нравственных ценностей и здорового образа жизни в подростковой среде, гражданско-патриотическое воспитание, прививание интереса к изучению истории Родного края, деятельность </a:t>
            </a:r>
            <a:r>
              <a:rPr lang="ru-RU" sz="2400" dirty="0" err="1" smtClean="0">
                <a:solidFill>
                  <a:srgbClr val="FFFF00"/>
                </a:solidFill>
                <a:latin typeface="+mj-lt"/>
              </a:rPr>
              <a:t>профориентационной</a:t>
            </a:r>
            <a:r>
              <a:rPr lang="ru-RU" sz="2400" dirty="0" smtClean="0">
                <a:solidFill>
                  <a:srgbClr val="FFFF00"/>
                </a:solidFill>
                <a:latin typeface="+mj-lt"/>
              </a:rPr>
              <a:t> направленности. </a:t>
            </a:r>
            <a:endParaRPr lang="ru-RU" sz="24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рганизационная диаграмма 2"/>
          <p:cNvGraphicFramePr/>
          <p:nvPr/>
        </p:nvGraphicFramePr>
        <p:xfrm>
          <a:off x="477788" y="1124744"/>
          <a:ext cx="11161239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188622" cy="1020762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Структура Школьного ученического совета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1074" y="0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u="sng" dirty="0" smtClean="0">
                <a:solidFill>
                  <a:srgbClr val="FFC000"/>
                </a:solidFill>
                <a:latin typeface="+mj-lt"/>
              </a:rPr>
              <a:t>Задачи:</a:t>
            </a:r>
            <a:endParaRPr lang="ru-RU" sz="4000" b="1" u="sng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3" name="Рисунок 2" descr="мел оранжевый.jpg"/>
          <p:cNvPicPr>
            <a:picLocks noChangeAspect="1"/>
          </p:cNvPicPr>
          <p:nvPr/>
        </p:nvPicPr>
        <p:blipFill>
          <a:blip r:embed="rId2" cstate="print"/>
          <a:srcRect l="22476" t="-3131" r="500" b="12500"/>
          <a:stretch>
            <a:fillRect/>
          </a:stretch>
        </p:blipFill>
        <p:spPr>
          <a:xfrm rot="18616896">
            <a:off x="10262544" y="5049029"/>
            <a:ext cx="1514258" cy="1781766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36496" y="857232"/>
            <a:ext cx="110728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FFC000"/>
                </a:solidFill>
                <a:latin typeface="+mj-lt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тановление воспитательной системы через формирование единого общешкольного коллектива;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Приобщение личности к общечеловеческим ценностям, усвоение личностью социальных норм через участие в общественной жизни школы;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Создание условий для самовыражения, самоутверждения и реализации каждой личности через предоставление широкого выбора направлений и видов деятельности;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FFC000"/>
                </a:solidFill>
                <a:latin typeface="+mj-lt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азвитие творчества, инициативы, формирование активной гражданской позиции школьников;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FFC000"/>
                </a:solidFill>
                <a:latin typeface="+mj-lt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оздание условий для развития отношений заботы о друг друге, о младших, взаимоуважения детей и взрослых.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562" y="428604"/>
            <a:ext cx="1007275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Городские мероприятия 2015 – 2016 г.г. , 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в которых ШУС принимал активное участие:</a:t>
            </a:r>
            <a:endParaRPr lang="ru-RU" sz="32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810" y="1428736"/>
            <a:ext cx="104299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 smtClean="0"/>
          </a:p>
          <a:p>
            <a:pPr>
              <a:lnSpc>
                <a:spcPct val="90000"/>
              </a:lnSpc>
            </a:pPr>
            <a:endParaRPr lang="ru-RU" sz="2400" dirty="0"/>
          </a:p>
        </p:txBody>
      </p:sp>
      <p:pic>
        <p:nvPicPr>
          <p:cNvPr id="5" name="Рисунок 4" descr="мел синий.png"/>
          <p:cNvPicPr>
            <a:picLocks noChangeAspect="1"/>
          </p:cNvPicPr>
          <p:nvPr/>
        </p:nvPicPr>
        <p:blipFill>
          <a:blip r:embed="rId2" cstate="print"/>
          <a:srcRect r="500" b="14000"/>
          <a:stretch>
            <a:fillRect/>
          </a:stretch>
        </p:blipFill>
        <p:spPr>
          <a:xfrm rot="1190448">
            <a:off x="9646272" y="4971340"/>
            <a:ext cx="2276237" cy="1967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643050"/>
            <a:ext cx="1218882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16 сентября – благоустройство школьной территории, участие в акции </a:t>
            </a:r>
            <a:r>
              <a:rPr lang="ru-RU" dirty="0" smtClean="0">
                <a:latin typeface="+mj-lt"/>
                <a:hlinkClick r:id="rId3" action="ppaction://hlinksldjump"/>
              </a:rPr>
              <a:t>«Наш лес. Посади свое дерево»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9 октября - участие членов ШУС в </a:t>
            </a:r>
            <a:r>
              <a:rPr lang="ru-RU" dirty="0" err="1" smtClean="0">
                <a:latin typeface="+mj-lt"/>
              </a:rPr>
              <a:t>экомарафоне</a:t>
            </a:r>
            <a:r>
              <a:rPr lang="ru-RU" dirty="0" smtClean="0">
                <a:latin typeface="+mj-lt"/>
              </a:rPr>
              <a:t> </a:t>
            </a:r>
            <a:r>
              <a:rPr lang="ru-RU" dirty="0" smtClean="0">
                <a:latin typeface="+mj-lt"/>
                <a:hlinkClick r:id="rId4" action="ppaction://hlinksldjump"/>
              </a:rPr>
              <a:t>«Сдай макулатуру - спаси дерево»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13 ноября - помощь в подготовке и проведении городской конференции по географии на тему </a:t>
            </a:r>
            <a:r>
              <a:rPr lang="ru-RU" dirty="0" smtClean="0">
                <a:latin typeface="+mj-lt"/>
                <a:hlinkClick r:id="rId5" action="ppaction://hlinksldjump"/>
              </a:rPr>
              <a:t>"География и карьера"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17 ноября – члены ШУС, организовав инициативную группу из учеников школы, отправились на </a:t>
            </a:r>
            <a:r>
              <a:rPr lang="ru-RU" dirty="0" smtClean="0">
                <a:latin typeface="+mj-lt"/>
                <a:hlinkClick r:id="rId6" action="ppaction://hlinksldjump"/>
              </a:rPr>
              <a:t>общегородскую зарядку </a:t>
            </a:r>
            <a:r>
              <a:rPr lang="ru-RU" dirty="0" smtClean="0">
                <a:latin typeface="+mj-lt"/>
              </a:rPr>
              <a:t>на стадионе «Салют»</a:t>
            </a:r>
          </a:p>
          <a:p>
            <a:r>
              <a:rPr lang="ru-RU" dirty="0" smtClean="0">
                <a:latin typeface="+mj-lt"/>
              </a:rPr>
              <a:t>19 ноября – участие в очередном экологическом марафоне </a:t>
            </a:r>
            <a:r>
              <a:rPr lang="ru-RU" dirty="0" smtClean="0">
                <a:latin typeface="+mj-lt"/>
                <a:hlinkClick r:id="rId7" action="ppaction://hlinksldjump"/>
              </a:rPr>
              <a:t>«Бумажный Бум»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25 ноября – представление ролика социальной рекламы в рамках </a:t>
            </a:r>
            <a:r>
              <a:rPr lang="ru-RU" dirty="0" smtClean="0">
                <a:latin typeface="+mj-lt"/>
                <a:hlinkClick r:id="rId8" action="ppaction://hlinksldjump"/>
              </a:rPr>
              <a:t>IX </a:t>
            </a:r>
            <a:r>
              <a:rPr lang="ru-RU" dirty="0" err="1" smtClean="0">
                <a:latin typeface="+mj-lt"/>
                <a:hlinkClick r:id="rId8" action="ppaction://hlinksldjump"/>
              </a:rPr>
              <a:t>антинаркотического</a:t>
            </a:r>
            <a:r>
              <a:rPr lang="ru-RU" dirty="0" smtClean="0">
                <a:latin typeface="+mj-lt"/>
                <a:hlinkClick r:id="rId8" action="ppaction://hlinksldjump"/>
              </a:rPr>
              <a:t> марафона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27 ноября – команда школы №1, созданная членами ШУС, заняла 1 место в </a:t>
            </a:r>
            <a:r>
              <a:rPr lang="ru-RU" dirty="0" smtClean="0">
                <a:latin typeface="+mj-lt"/>
                <a:hlinkClick r:id="rId9" action="ppaction://hlinksldjump"/>
              </a:rPr>
              <a:t>«Троеборье по избирательному праву»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28 ноября – обще зачётное 2 место в </a:t>
            </a:r>
            <a:r>
              <a:rPr lang="ru-RU" dirty="0" smtClean="0">
                <a:latin typeface="+mj-lt"/>
                <a:hlinkClick r:id="rId10" action="ppaction://hlinksldjump"/>
              </a:rPr>
              <a:t>«Троеборье по избирательному праву»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4 января – активные члены ШУС побывали на открытии </a:t>
            </a:r>
            <a:r>
              <a:rPr lang="ru-RU" dirty="0" smtClean="0">
                <a:latin typeface="+mj-lt"/>
                <a:hlinkClick r:id="rId11" action="ppaction://hlinksldjump"/>
              </a:rPr>
              <a:t>Лихачевского шоссе</a:t>
            </a:r>
            <a:r>
              <a:rPr lang="ru-RU" dirty="0" smtClean="0">
                <a:latin typeface="+mj-lt"/>
              </a:rPr>
              <a:t> после реконструкции</a:t>
            </a:r>
          </a:p>
          <a:p>
            <a:r>
              <a:rPr lang="ru-RU" dirty="0" smtClean="0">
                <a:latin typeface="+mj-lt"/>
              </a:rPr>
              <a:t>27 января – помощь в организации </a:t>
            </a:r>
            <a:r>
              <a:rPr lang="ru-RU" dirty="0" smtClean="0">
                <a:latin typeface="+mj-lt"/>
                <a:hlinkClick r:id="rId12" action="ppaction://hlinksldjump"/>
              </a:rPr>
              <a:t>городских </a:t>
            </a:r>
            <a:r>
              <a:rPr lang="ru-RU" dirty="0" err="1" smtClean="0">
                <a:latin typeface="+mj-lt"/>
                <a:hlinkClick r:id="rId12" action="ppaction://hlinksldjump"/>
              </a:rPr>
              <a:t>Орлинских</a:t>
            </a:r>
            <a:r>
              <a:rPr lang="ru-RU" dirty="0" smtClean="0">
                <a:latin typeface="+mj-lt"/>
                <a:hlinkClick r:id="rId12" action="ppaction://hlinksldjump"/>
              </a:rPr>
              <a:t> чтений</a:t>
            </a:r>
            <a:endParaRPr lang="ru-RU" dirty="0" smtClean="0">
              <a:latin typeface="+mj-lt"/>
            </a:endParaRPr>
          </a:p>
          <a:p>
            <a:r>
              <a:rPr lang="ru-RU" dirty="0" smtClean="0"/>
              <a:t>17 февраля – участие старшеклассников в беседе, приуроченной ко </a:t>
            </a:r>
            <a:r>
              <a:rPr lang="ru-RU" dirty="0" smtClean="0">
                <a:hlinkClick r:id="rId13" action="ppaction://hlinksldjump"/>
              </a:rPr>
              <a:t>«Дню молодого избирателя»</a:t>
            </a:r>
            <a:endParaRPr lang="ru-RU" dirty="0" smtClean="0"/>
          </a:p>
          <a:p>
            <a:r>
              <a:rPr lang="ru-RU" dirty="0" smtClean="0"/>
              <a:t>29 февраля – члены ШУС вошли в городскую команду </a:t>
            </a:r>
            <a:r>
              <a:rPr lang="ru-RU" dirty="0" smtClean="0">
                <a:hlinkClick r:id="rId14" action="ppaction://hlinksldjump"/>
              </a:rPr>
              <a:t>«Белый Лебедь» </a:t>
            </a:r>
            <a:r>
              <a:rPr lang="ru-RU" dirty="0" smtClean="0"/>
              <a:t>, для участия в областной игре по Избирательному законодательству</a:t>
            </a:r>
          </a:p>
          <a:p>
            <a:r>
              <a:rPr lang="ru-RU" dirty="0" smtClean="0"/>
              <a:t>29 февраля – представление работы ШУС на городском конкурсе </a:t>
            </a:r>
            <a:r>
              <a:rPr lang="ru-RU" dirty="0" smtClean="0">
                <a:hlinkClick r:id="rId15" action="ppaction://hlinksldjump"/>
              </a:rPr>
              <a:t>«Права человека глазами ребенка»</a:t>
            </a:r>
            <a:endParaRPr lang="ru-RU" dirty="0" smtClean="0"/>
          </a:p>
          <a:p>
            <a:endParaRPr lang="ru-RU" dirty="0" smtClean="0">
              <a:latin typeface="+mj-lt"/>
            </a:endParaRPr>
          </a:p>
          <a:p>
            <a:endParaRPr lang="ru-RU" dirty="0" smtClean="0">
              <a:latin typeface="+mj-lt"/>
            </a:endParaRPr>
          </a:p>
          <a:p>
            <a:endParaRPr lang="ru-RU" dirty="0" smtClean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361420C-9553-44A4-8E05-DF83120FC6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дизайном классной доски (широкоэкранный формат)</Template>
  <TotalTime>0</TotalTime>
  <Words>1058</Words>
  <Application>Microsoft Office PowerPoint</Application>
  <PresentationFormat>Произвольный</PresentationFormat>
  <Paragraphs>93</Paragraphs>
  <Slides>42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Chalkboard_16x9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Школьного ученического совета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Опрос среди учеников АОУ школы №1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УчебныеПрезентации.рф</cp:keywords>
  <cp:lastModifiedBy/>
  <cp:revision>1</cp:revision>
  <dcterms:created xsi:type="dcterms:W3CDTF">2015-10-27T18:37:13Z</dcterms:created>
  <dcterms:modified xsi:type="dcterms:W3CDTF">2019-05-30T08:27:54Z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